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577-80F1-4E6B-867A-2D4AAF04FD5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B777-2F18-45E3-B783-01C3A30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1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577-80F1-4E6B-867A-2D4AAF04FD5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B777-2F18-45E3-B783-01C3A30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0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577-80F1-4E6B-867A-2D4AAF04FD5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B777-2F18-45E3-B783-01C3A30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8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577-80F1-4E6B-867A-2D4AAF04FD5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B777-2F18-45E3-B783-01C3A30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5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577-80F1-4E6B-867A-2D4AAF04FD5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B777-2F18-45E3-B783-01C3A30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7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577-80F1-4E6B-867A-2D4AAF04FD5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B777-2F18-45E3-B783-01C3A30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8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577-80F1-4E6B-867A-2D4AAF04FD5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B777-2F18-45E3-B783-01C3A30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9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577-80F1-4E6B-867A-2D4AAF04FD5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B777-2F18-45E3-B783-01C3A30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4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577-80F1-4E6B-867A-2D4AAF04FD5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B777-2F18-45E3-B783-01C3A30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8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577-80F1-4E6B-867A-2D4AAF04FD5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B777-2F18-45E3-B783-01C3A30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4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577-80F1-4E6B-867A-2D4AAF04FD5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B777-2F18-45E3-B783-01C3A30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6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DB577-80F1-4E6B-867A-2D4AAF04FD5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DB777-2F18-45E3-B783-01C3A30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7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ustin\Desktop\PEGI\New folder\Q1 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1000125"/>
            <a:ext cx="4600575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ustin\Desktop\PEGI\New folder\Q2 20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122" y="1052466"/>
            <a:ext cx="4543425" cy="483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115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ustin\Desktop\PEGI\New folder\Q3 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075"/>
            <a:ext cx="4657725" cy="489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Justin\Desktop\PEGI\New folder\Q4 20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59" y="1076325"/>
            <a:ext cx="459105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309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ustin\Desktop\PEGI\New folder\Q1 2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2" y="1009650"/>
            <a:ext cx="4638676" cy="483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Justin\Desktop\PEGI\New folder\Q2 20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1047103"/>
            <a:ext cx="4600575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30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ustin\Desktop\PEGI\New folder\Q3 2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5363"/>
            <a:ext cx="4591051" cy="486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Justin\Desktop\PEGI\New folder\Q4 20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090" y="995363"/>
            <a:ext cx="4638675" cy="486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309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Justin\Desktop\PEGI\New folder\Q2 2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392" y="944640"/>
            <a:ext cx="4533900" cy="5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Justin\Desktop\PEGI\New folder\Q1 20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3925"/>
            <a:ext cx="4600576" cy="5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395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Justin\Desktop\PEGI\New folder\Q3 2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0113"/>
            <a:ext cx="4591050" cy="505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Justin\Desktop\PEGI\New folder\Q4 20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57263"/>
            <a:ext cx="455295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395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</dc:creator>
  <cp:lastModifiedBy>Justin</cp:lastModifiedBy>
  <cp:revision>3</cp:revision>
  <dcterms:created xsi:type="dcterms:W3CDTF">2018-03-02T04:31:36Z</dcterms:created>
  <dcterms:modified xsi:type="dcterms:W3CDTF">2018-03-02T05:29:01Z</dcterms:modified>
</cp:coreProperties>
</file>