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647" r:id="rId2"/>
    <p:sldId id="777" r:id="rId3"/>
    <p:sldId id="878" r:id="rId4"/>
    <p:sldId id="880" r:id="rId5"/>
    <p:sldId id="879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906" r:id="rId15"/>
    <p:sldId id="890" r:id="rId16"/>
    <p:sldId id="891" r:id="rId17"/>
    <p:sldId id="892" r:id="rId18"/>
    <p:sldId id="893" r:id="rId19"/>
    <p:sldId id="894" r:id="rId20"/>
    <p:sldId id="895" r:id="rId21"/>
    <p:sldId id="896" r:id="rId22"/>
    <p:sldId id="905" r:id="rId23"/>
    <p:sldId id="898" r:id="rId24"/>
    <p:sldId id="897" r:id="rId25"/>
    <p:sldId id="899" r:id="rId26"/>
    <p:sldId id="900" r:id="rId27"/>
    <p:sldId id="901" r:id="rId28"/>
    <p:sldId id="902" r:id="rId29"/>
    <p:sldId id="903" r:id="rId30"/>
    <p:sldId id="904" r:id="rId31"/>
    <p:sldId id="907" r:id="rId32"/>
  </p:sldIdLst>
  <p:sldSz cx="10058400" cy="7772400"/>
  <p:notesSz cx="6985000" cy="92837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168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pos="48" userDrawn="1">
          <p15:clr>
            <a:srgbClr val="A4A3A4"/>
          </p15:clr>
        </p15:guide>
        <p15:guide id="5" pos="3120" userDrawn="1">
          <p15:clr>
            <a:srgbClr val="A4A3A4"/>
          </p15:clr>
        </p15:guide>
        <p15:guide id="6" pos="3220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2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41B"/>
    <a:srgbClr val="E51343"/>
    <a:srgbClr val="DD1442"/>
    <a:srgbClr val="FFFFFF"/>
    <a:srgbClr val="595959"/>
    <a:srgbClr val="7F7F7F"/>
    <a:srgbClr val="969696"/>
    <a:srgbClr val="FCF9FD"/>
    <a:srgbClr val="80738D"/>
    <a:srgbClr val="8D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5" autoAdjust="0"/>
    <p:restoredTop sz="88389" autoAdjust="0"/>
  </p:normalViewPr>
  <p:slideViewPr>
    <p:cSldViewPr>
      <p:cViewPr>
        <p:scale>
          <a:sx n="80" d="100"/>
          <a:sy n="80" d="100"/>
        </p:scale>
        <p:origin x="588" y="-264"/>
      </p:cViewPr>
      <p:guideLst>
        <p:guide orient="horz" pos="2496"/>
        <p:guide pos="3168"/>
        <p:guide orient="horz" pos="672"/>
        <p:guide pos="48"/>
        <p:guide pos="3120"/>
        <p:guide pos="3220"/>
        <p:guide orient="horz" pos="864"/>
        <p:guide orient="horz"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than%20J.%20Chang\Documents\2016%20Pitches\GPI\GPI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Sheet1!$A$18:$A$21</c:f>
              <c:strCache>
                <c:ptCount val="4"/>
                <c:pt idx="0">
                  <c:v>Western US</c:v>
                </c:pt>
                <c:pt idx="1">
                  <c:v>Eastern US</c:v>
                </c:pt>
                <c:pt idx="2">
                  <c:v>UK</c:v>
                </c:pt>
                <c:pt idx="3">
                  <c:v>Brazil</c:v>
                </c:pt>
              </c:strCache>
            </c:strRef>
          </c:cat>
          <c:val>
            <c:numRef>
              <c:f>Sheet1!$B$18:$B$21</c:f>
              <c:numCache>
                <c:formatCode>0%_);\(0%\);0%_);@_)</c:formatCode>
                <c:ptCount val="4"/>
                <c:pt idx="0">
                  <c:v>0.59</c:v>
                </c:pt>
                <c:pt idx="1">
                  <c:v>0.23</c:v>
                </c:pt>
                <c:pt idx="2">
                  <c:v>0.1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72830319287012"/>
          <c:y val="0.31820501603966173"/>
          <c:w val="0.30986285368175132"/>
          <c:h val="0.37969524642752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Crude Oil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Sheet2!$B$3:$B$524</c:f>
              <c:numCache>
                <c:formatCode>m/d/yyyy</c:formatCode>
                <c:ptCount val="522"/>
                <c:pt idx="0">
                  <c:v>42475</c:v>
                </c:pt>
                <c:pt idx="1">
                  <c:v>42474</c:v>
                </c:pt>
                <c:pt idx="2">
                  <c:v>42473</c:v>
                </c:pt>
                <c:pt idx="3">
                  <c:v>42472</c:v>
                </c:pt>
                <c:pt idx="4">
                  <c:v>42471</c:v>
                </c:pt>
                <c:pt idx="5">
                  <c:v>42468</c:v>
                </c:pt>
                <c:pt idx="6">
                  <c:v>42467</c:v>
                </c:pt>
                <c:pt idx="7">
                  <c:v>42466</c:v>
                </c:pt>
                <c:pt idx="8">
                  <c:v>42465</c:v>
                </c:pt>
                <c:pt idx="9">
                  <c:v>42464</c:v>
                </c:pt>
                <c:pt idx="10">
                  <c:v>42461</c:v>
                </c:pt>
                <c:pt idx="11">
                  <c:v>42460</c:v>
                </c:pt>
                <c:pt idx="12">
                  <c:v>42459</c:v>
                </c:pt>
                <c:pt idx="13">
                  <c:v>42458</c:v>
                </c:pt>
                <c:pt idx="14">
                  <c:v>42457</c:v>
                </c:pt>
                <c:pt idx="15">
                  <c:v>42454</c:v>
                </c:pt>
                <c:pt idx="16">
                  <c:v>42453</c:v>
                </c:pt>
                <c:pt idx="17">
                  <c:v>42452</c:v>
                </c:pt>
                <c:pt idx="18">
                  <c:v>42451</c:v>
                </c:pt>
                <c:pt idx="19">
                  <c:v>42450</c:v>
                </c:pt>
                <c:pt idx="20">
                  <c:v>42447</c:v>
                </c:pt>
                <c:pt idx="21">
                  <c:v>42446</c:v>
                </c:pt>
                <c:pt idx="22">
                  <c:v>42445</c:v>
                </c:pt>
                <c:pt idx="23">
                  <c:v>42444</c:v>
                </c:pt>
                <c:pt idx="24">
                  <c:v>42443</c:v>
                </c:pt>
                <c:pt idx="25">
                  <c:v>42440</c:v>
                </c:pt>
                <c:pt idx="26">
                  <c:v>42439</c:v>
                </c:pt>
                <c:pt idx="27">
                  <c:v>42438</c:v>
                </c:pt>
                <c:pt idx="28">
                  <c:v>42437</c:v>
                </c:pt>
                <c:pt idx="29">
                  <c:v>42436</c:v>
                </c:pt>
                <c:pt idx="30">
                  <c:v>42433</c:v>
                </c:pt>
                <c:pt idx="31">
                  <c:v>42432</c:v>
                </c:pt>
                <c:pt idx="32">
                  <c:v>42431</c:v>
                </c:pt>
                <c:pt idx="33">
                  <c:v>42430</c:v>
                </c:pt>
                <c:pt idx="34">
                  <c:v>42429</c:v>
                </c:pt>
                <c:pt idx="35">
                  <c:v>42426</c:v>
                </c:pt>
                <c:pt idx="36">
                  <c:v>42425</c:v>
                </c:pt>
                <c:pt idx="37">
                  <c:v>42424</c:v>
                </c:pt>
                <c:pt idx="38">
                  <c:v>42423</c:v>
                </c:pt>
                <c:pt idx="39">
                  <c:v>42422</c:v>
                </c:pt>
                <c:pt idx="40">
                  <c:v>42419</c:v>
                </c:pt>
                <c:pt idx="41">
                  <c:v>42418</c:v>
                </c:pt>
                <c:pt idx="42">
                  <c:v>42417</c:v>
                </c:pt>
                <c:pt idx="43">
                  <c:v>42416</c:v>
                </c:pt>
                <c:pt idx="44">
                  <c:v>42415</c:v>
                </c:pt>
                <c:pt idx="45">
                  <c:v>42412</c:v>
                </c:pt>
                <c:pt idx="46">
                  <c:v>42411</c:v>
                </c:pt>
                <c:pt idx="47">
                  <c:v>42410</c:v>
                </c:pt>
                <c:pt idx="48">
                  <c:v>42409</c:v>
                </c:pt>
                <c:pt idx="49">
                  <c:v>42408</c:v>
                </c:pt>
                <c:pt idx="50">
                  <c:v>42405</c:v>
                </c:pt>
                <c:pt idx="51">
                  <c:v>42404</c:v>
                </c:pt>
                <c:pt idx="52">
                  <c:v>42403</c:v>
                </c:pt>
                <c:pt idx="53">
                  <c:v>42402</c:v>
                </c:pt>
                <c:pt idx="54">
                  <c:v>42401</c:v>
                </c:pt>
                <c:pt idx="55">
                  <c:v>42398</c:v>
                </c:pt>
                <c:pt idx="56">
                  <c:v>42397</c:v>
                </c:pt>
                <c:pt idx="57">
                  <c:v>42396</c:v>
                </c:pt>
                <c:pt idx="58">
                  <c:v>42395</c:v>
                </c:pt>
                <c:pt idx="59">
                  <c:v>42394</c:v>
                </c:pt>
                <c:pt idx="60">
                  <c:v>42391</c:v>
                </c:pt>
                <c:pt idx="61">
                  <c:v>42390</c:v>
                </c:pt>
                <c:pt idx="62">
                  <c:v>42389</c:v>
                </c:pt>
                <c:pt idx="63">
                  <c:v>42388</c:v>
                </c:pt>
                <c:pt idx="64">
                  <c:v>42387</c:v>
                </c:pt>
                <c:pt idx="65">
                  <c:v>42384</c:v>
                </c:pt>
                <c:pt idx="66">
                  <c:v>42383</c:v>
                </c:pt>
                <c:pt idx="67">
                  <c:v>42382</c:v>
                </c:pt>
                <c:pt idx="68">
                  <c:v>42381</c:v>
                </c:pt>
                <c:pt idx="69">
                  <c:v>42380</c:v>
                </c:pt>
                <c:pt idx="70">
                  <c:v>42377</c:v>
                </c:pt>
                <c:pt idx="71">
                  <c:v>42376</c:v>
                </c:pt>
                <c:pt idx="72">
                  <c:v>42375</c:v>
                </c:pt>
                <c:pt idx="73">
                  <c:v>42374</c:v>
                </c:pt>
                <c:pt idx="74">
                  <c:v>42373</c:v>
                </c:pt>
                <c:pt idx="75">
                  <c:v>42370</c:v>
                </c:pt>
                <c:pt idx="76">
                  <c:v>42369</c:v>
                </c:pt>
                <c:pt idx="77">
                  <c:v>42368</c:v>
                </c:pt>
                <c:pt idx="78">
                  <c:v>42367</c:v>
                </c:pt>
                <c:pt idx="79">
                  <c:v>42366</c:v>
                </c:pt>
                <c:pt idx="80">
                  <c:v>42363</c:v>
                </c:pt>
                <c:pt idx="81">
                  <c:v>42362</c:v>
                </c:pt>
                <c:pt idx="82">
                  <c:v>42361</c:v>
                </c:pt>
                <c:pt idx="83">
                  <c:v>42360</c:v>
                </c:pt>
                <c:pt idx="84">
                  <c:v>42359</c:v>
                </c:pt>
                <c:pt idx="85">
                  <c:v>42356</c:v>
                </c:pt>
                <c:pt idx="86">
                  <c:v>42355</c:v>
                </c:pt>
                <c:pt idx="87">
                  <c:v>42354</c:v>
                </c:pt>
                <c:pt idx="88">
                  <c:v>42353</c:v>
                </c:pt>
                <c:pt idx="89">
                  <c:v>42352</c:v>
                </c:pt>
                <c:pt idx="90">
                  <c:v>42349</c:v>
                </c:pt>
                <c:pt idx="91">
                  <c:v>42348</c:v>
                </c:pt>
                <c:pt idx="92">
                  <c:v>42347</c:v>
                </c:pt>
                <c:pt idx="93">
                  <c:v>42346</c:v>
                </c:pt>
                <c:pt idx="94">
                  <c:v>42345</c:v>
                </c:pt>
                <c:pt idx="95">
                  <c:v>42342</c:v>
                </c:pt>
                <c:pt idx="96">
                  <c:v>42341</c:v>
                </c:pt>
                <c:pt idx="97">
                  <c:v>42340</c:v>
                </c:pt>
                <c:pt idx="98">
                  <c:v>42339</c:v>
                </c:pt>
                <c:pt idx="99">
                  <c:v>42338</c:v>
                </c:pt>
                <c:pt idx="100">
                  <c:v>42335</c:v>
                </c:pt>
                <c:pt idx="101">
                  <c:v>42334</c:v>
                </c:pt>
                <c:pt idx="102">
                  <c:v>42333</c:v>
                </c:pt>
                <c:pt idx="103">
                  <c:v>42332</c:v>
                </c:pt>
                <c:pt idx="104">
                  <c:v>42331</c:v>
                </c:pt>
                <c:pt idx="105">
                  <c:v>42328</c:v>
                </c:pt>
                <c:pt idx="106">
                  <c:v>42327</c:v>
                </c:pt>
                <c:pt idx="107">
                  <c:v>42326</c:v>
                </c:pt>
                <c:pt idx="108">
                  <c:v>42325</c:v>
                </c:pt>
                <c:pt idx="109">
                  <c:v>42324</c:v>
                </c:pt>
                <c:pt idx="110">
                  <c:v>42321</c:v>
                </c:pt>
                <c:pt idx="111">
                  <c:v>42320</c:v>
                </c:pt>
                <c:pt idx="112">
                  <c:v>42319</c:v>
                </c:pt>
                <c:pt idx="113">
                  <c:v>42318</c:v>
                </c:pt>
                <c:pt idx="114">
                  <c:v>42317</c:v>
                </c:pt>
                <c:pt idx="115">
                  <c:v>42314</c:v>
                </c:pt>
                <c:pt idx="116">
                  <c:v>42313</c:v>
                </c:pt>
                <c:pt idx="117">
                  <c:v>42312</c:v>
                </c:pt>
                <c:pt idx="118">
                  <c:v>42311</c:v>
                </c:pt>
                <c:pt idx="119">
                  <c:v>42310</c:v>
                </c:pt>
                <c:pt idx="120">
                  <c:v>42307</c:v>
                </c:pt>
                <c:pt idx="121">
                  <c:v>42306</c:v>
                </c:pt>
                <c:pt idx="122">
                  <c:v>42305</c:v>
                </c:pt>
                <c:pt idx="123">
                  <c:v>42304</c:v>
                </c:pt>
                <c:pt idx="124">
                  <c:v>42303</c:v>
                </c:pt>
                <c:pt idx="125">
                  <c:v>42300</c:v>
                </c:pt>
                <c:pt idx="126">
                  <c:v>42299</c:v>
                </c:pt>
                <c:pt idx="127">
                  <c:v>42298</c:v>
                </c:pt>
                <c:pt idx="128">
                  <c:v>42297</c:v>
                </c:pt>
                <c:pt idx="129">
                  <c:v>42296</c:v>
                </c:pt>
                <c:pt idx="130">
                  <c:v>42293</c:v>
                </c:pt>
                <c:pt idx="131">
                  <c:v>42292</c:v>
                </c:pt>
                <c:pt idx="132">
                  <c:v>42291</c:v>
                </c:pt>
                <c:pt idx="133">
                  <c:v>42290</c:v>
                </c:pt>
                <c:pt idx="134">
                  <c:v>42289</c:v>
                </c:pt>
                <c:pt idx="135">
                  <c:v>42286</c:v>
                </c:pt>
                <c:pt idx="136">
                  <c:v>42285</c:v>
                </c:pt>
                <c:pt idx="137">
                  <c:v>42284</c:v>
                </c:pt>
                <c:pt idx="138">
                  <c:v>42283</c:v>
                </c:pt>
                <c:pt idx="139">
                  <c:v>42282</c:v>
                </c:pt>
                <c:pt idx="140">
                  <c:v>42279</c:v>
                </c:pt>
                <c:pt idx="141">
                  <c:v>42278</c:v>
                </c:pt>
                <c:pt idx="142">
                  <c:v>42277</c:v>
                </c:pt>
                <c:pt idx="143">
                  <c:v>42276</c:v>
                </c:pt>
                <c:pt idx="144">
                  <c:v>42275</c:v>
                </c:pt>
                <c:pt idx="145">
                  <c:v>42272</c:v>
                </c:pt>
                <c:pt idx="146">
                  <c:v>42271</c:v>
                </c:pt>
                <c:pt idx="147">
                  <c:v>42270</c:v>
                </c:pt>
                <c:pt idx="148">
                  <c:v>42269</c:v>
                </c:pt>
                <c:pt idx="149">
                  <c:v>42268</c:v>
                </c:pt>
                <c:pt idx="150">
                  <c:v>42265</c:v>
                </c:pt>
                <c:pt idx="151">
                  <c:v>42264</c:v>
                </c:pt>
                <c:pt idx="152">
                  <c:v>42263</c:v>
                </c:pt>
                <c:pt idx="153">
                  <c:v>42262</c:v>
                </c:pt>
                <c:pt idx="154">
                  <c:v>42261</c:v>
                </c:pt>
                <c:pt idx="155">
                  <c:v>42258</c:v>
                </c:pt>
                <c:pt idx="156">
                  <c:v>42257</c:v>
                </c:pt>
                <c:pt idx="157">
                  <c:v>42256</c:v>
                </c:pt>
                <c:pt idx="158">
                  <c:v>42255</c:v>
                </c:pt>
                <c:pt idx="159">
                  <c:v>42254</c:v>
                </c:pt>
                <c:pt idx="160">
                  <c:v>42251</c:v>
                </c:pt>
                <c:pt idx="161">
                  <c:v>42250</c:v>
                </c:pt>
                <c:pt idx="162">
                  <c:v>42249</c:v>
                </c:pt>
                <c:pt idx="163">
                  <c:v>42248</c:v>
                </c:pt>
                <c:pt idx="164">
                  <c:v>42247</c:v>
                </c:pt>
                <c:pt idx="165">
                  <c:v>42244</c:v>
                </c:pt>
                <c:pt idx="166">
                  <c:v>42243</c:v>
                </c:pt>
                <c:pt idx="167">
                  <c:v>42242</c:v>
                </c:pt>
                <c:pt idx="168">
                  <c:v>42241</c:v>
                </c:pt>
                <c:pt idx="169">
                  <c:v>42240</c:v>
                </c:pt>
                <c:pt idx="170">
                  <c:v>42237</c:v>
                </c:pt>
                <c:pt idx="171">
                  <c:v>42236</c:v>
                </c:pt>
                <c:pt idx="172">
                  <c:v>42235</c:v>
                </c:pt>
                <c:pt idx="173">
                  <c:v>42234</c:v>
                </c:pt>
                <c:pt idx="174">
                  <c:v>42233</c:v>
                </c:pt>
                <c:pt idx="175">
                  <c:v>42230</c:v>
                </c:pt>
                <c:pt idx="176">
                  <c:v>42229</c:v>
                </c:pt>
                <c:pt idx="177">
                  <c:v>42228</c:v>
                </c:pt>
                <c:pt idx="178">
                  <c:v>42227</c:v>
                </c:pt>
                <c:pt idx="179">
                  <c:v>42226</c:v>
                </c:pt>
                <c:pt idx="180">
                  <c:v>42223</c:v>
                </c:pt>
                <c:pt idx="181">
                  <c:v>42222</c:v>
                </c:pt>
                <c:pt idx="182">
                  <c:v>42221</c:v>
                </c:pt>
                <c:pt idx="183">
                  <c:v>42220</c:v>
                </c:pt>
                <c:pt idx="184">
                  <c:v>42219</c:v>
                </c:pt>
                <c:pt idx="185">
                  <c:v>42216</c:v>
                </c:pt>
                <c:pt idx="186">
                  <c:v>42215</c:v>
                </c:pt>
                <c:pt idx="187">
                  <c:v>42214</c:v>
                </c:pt>
                <c:pt idx="188">
                  <c:v>42213</c:v>
                </c:pt>
                <c:pt idx="189">
                  <c:v>42212</c:v>
                </c:pt>
                <c:pt idx="190">
                  <c:v>42209</c:v>
                </c:pt>
                <c:pt idx="191">
                  <c:v>42208</c:v>
                </c:pt>
                <c:pt idx="192">
                  <c:v>42207</c:v>
                </c:pt>
                <c:pt idx="193">
                  <c:v>42206</c:v>
                </c:pt>
                <c:pt idx="194">
                  <c:v>42205</c:v>
                </c:pt>
                <c:pt idx="195">
                  <c:v>42202</c:v>
                </c:pt>
                <c:pt idx="196">
                  <c:v>42201</c:v>
                </c:pt>
                <c:pt idx="197">
                  <c:v>42200</c:v>
                </c:pt>
                <c:pt idx="198">
                  <c:v>42199</c:v>
                </c:pt>
                <c:pt idx="199">
                  <c:v>42198</c:v>
                </c:pt>
                <c:pt idx="200">
                  <c:v>42195</c:v>
                </c:pt>
                <c:pt idx="201">
                  <c:v>42194</c:v>
                </c:pt>
                <c:pt idx="202">
                  <c:v>42193</c:v>
                </c:pt>
                <c:pt idx="203">
                  <c:v>42192</c:v>
                </c:pt>
                <c:pt idx="204">
                  <c:v>42191</c:v>
                </c:pt>
                <c:pt idx="205">
                  <c:v>42188</c:v>
                </c:pt>
                <c:pt idx="206">
                  <c:v>42187</c:v>
                </c:pt>
                <c:pt idx="207">
                  <c:v>42186</c:v>
                </c:pt>
                <c:pt idx="208">
                  <c:v>42185</c:v>
                </c:pt>
                <c:pt idx="209">
                  <c:v>42184</c:v>
                </c:pt>
                <c:pt idx="210">
                  <c:v>42181</c:v>
                </c:pt>
                <c:pt idx="211">
                  <c:v>42180</c:v>
                </c:pt>
                <c:pt idx="212">
                  <c:v>42179</c:v>
                </c:pt>
                <c:pt idx="213">
                  <c:v>42178</c:v>
                </c:pt>
                <c:pt idx="214">
                  <c:v>42177</c:v>
                </c:pt>
                <c:pt idx="215">
                  <c:v>42174</c:v>
                </c:pt>
                <c:pt idx="216">
                  <c:v>42173</c:v>
                </c:pt>
                <c:pt idx="217">
                  <c:v>42172</c:v>
                </c:pt>
                <c:pt idx="218">
                  <c:v>42171</c:v>
                </c:pt>
                <c:pt idx="219">
                  <c:v>42170</c:v>
                </c:pt>
                <c:pt idx="220">
                  <c:v>42167</c:v>
                </c:pt>
                <c:pt idx="221">
                  <c:v>42166</c:v>
                </c:pt>
                <c:pt idx="222">
                  <c:v>42165</c:v>
                </c:pt>
                <c:pt idx="223">
                  <c:v>42164</c:v>
                </c:pt>
                <c:pt idx="224">
                  <c:v>42163</c:v>
                </c:pt>
                <c:pt idx="225">
                  <c:v>42160</c:v>
                </c:pt>
                <c:pt idx="226">
                  <c:v>42159</c:v>
                </c:pt>
                <c:pt idx="227">
                  <c:v>42158</c:v>
                </c:pt>
                <c:pt idx="228">
                  <c:v>42157</c:v>
                </c:pt>
                <c:pt idx="229">
                  <c:v>42156</c:v>
                </c:pt>
                <c:pt idx="230">
                  <c:v>42153</c:v>
                </c:pt>
                <c:pt idx="231">
                  <c:v>42152</c:v>
                </c:pt>
                <c:pt idx="232">
                  <c:v>42151</c:v>
                </c:pt>
                <c:pt idx="233">
                  <c:v>42150</c:v>
                </c:pt>
                <c:pt idx="234">
                  <c:v>42149</c:v>
                </c:pt>
                <c:pt idx="235">
                  <c:v>42146</c:v>
                </c:pt>
                <c:pt idx="236">
                  <c:v>42145</c:v>
                </c:pt>
                <c:pt idx="237">
                  <c:v>42144</c:v>
                </c:pt>
                <c:pt idx="238">
                  <c:v>42143</c:v>
                </c:pt>
                <c:pt idx="239">
                  <c:v>42142</c:v>
                </c:pt>
                <c:pt idx="240">
                  <c:v>42139</c:v>
                </c:pt>
                <c:pt idx="241">
                  <c:v>42138</c:v>
                </c:pt>
                <c:pt idx="242">
                  <c:v>42137</c:v>
                </c:pt>
                <c:pt idx="243">
                  <c:v>42136</c:v>
                </c:pt>
                <c:pt idx="244">
                  <c:v>42135</c:v>
                </c:pt>
                <c:pt idx="245">
                  <c:v>42132</c:v>
                </c:pt>
                <c:pt idx="246">
                  <c:v>42131</c:v>
                </c:pt>
                <c:pt idx="247">
                  <c:v>42130</c:v>
                </c:pt>
                <c:pt idx="248">
                  <c:v>42129</c:v>
                </c:pt>
                <c:pt idx="249">
                  <c:v>42128</c:v>
                </c:pt>
                <c:pt idx="250">
                  <c:v>42125</c:v>
                </c:pt>
                <c:pt idx="251">
                  <c:v>42124</c:v>
                </c:pt>
                <c:pt idx="252">
                  <c:v>42123</c:v>
                </c:pt>
                <c:pt idx="253">
                  <c:v>42122</c:v>
                </c:pt>
                <c:pt idx="254">
                  <c:v>42121</c:v>
                </c:pt>
                <c:pt idx="255">
                  <c:v>42118</c:v>
                </c:pt>
                <c:pt idx="256">
                  <c:v>42117</c:v>
                </c:pt>
                <c:pt idx="257">
                  <c:v>42116</c:v>
                </c:pt>
                <c:pt idx="258">
                  <c:v>42115</c:v>
                </c:pt>
                <c:pt idx="259">
                  <c:v>42114</c:v>
                </c:pt>
                <c:pt idx="260">
                  <c:v>42111</c:v>
                </c:pt>
                <c:pt idx="261">
                  <c:v>42110</c:v>
                </c:pt>
                <c:pt idx="262">
                  <c:v>42109</c:v>
                </c:pt>
                <c:pt idx="263">
                  <c:v>42108</c:v>
                </c:pt>
                <c:pt idx="264">
                  <c:v>42107</c:v>
                </c:pt>
                <c:pt idx="265">
                  <c:v>42104</c:v>
                </c:pt>
                <c:pt idx="266">
                  <c:v>42103</c:v>
                </c:pt>
                <c:pt idx="267">
                  <c:v>42102</c:v>
                </c:pt>
                <c:pt idx="268">
                  <c:v>42101</c:v>
                </c:pt>
                <c:pt idx="269">
                  <c:v>42100</c:v>
                </c:pt>
                <c:pt idx="270">
                  <c:v>42097</c:v>
                </c:pt>
                <c:pt idx="271">
                  <c:v>42096</c:v>
                </c:pt>
                <c:pt idx="272">
                  <c:v>42095</c:v>
                </c:pt>
                <c:pt idx="273">
                  <c:v>42094</c:v>
                </c:pt>
                <c:pt idx="274">
                  <c:v>42093</c:v>
                </c:pt>
                <c:pt idx="275">
                  <c:v>42090</c:v>
                </c:pt>
                <c:pt idx="276">
                  <c:v>42089</c:v>
                </c:pt>
                <c:pt idx="277">
                  <c:v>42088</c:v>
                </c:pt>
                <c:pt idx="278">
                  <c:v>42087</c:v>
                </c:pt>
                <c:pt idx="279">
                  <c:v>42086</c:v>
                </c:pt>
                <c:pt idx="280">
                  <c:v>42083</c:v>
                </c:pt>
                <c:pt idx="281">
                  <c:v>42082</c:v>
                </c:pt>
                <c:pt idx="282">
                  <c:v>42081</c:v>
                </c:pt>
                <c:pt idx="283">
                  <c:v>42080</c:v>
                </c:pt>
                <c:pt idx="284">
                  <c:v>42079</c:v>
                </c:pt>
                <c:pt idx="285">
                  <c:v>42076</c:v>
                </c:pt>
                <c:pt idx="286">
                  <c:v>42075</c:v>
                </c:pt>
                <c:pt idx="287">
                  <c:v>42074</c:v>
                </c:pt>
                <c:pt idx="288">
                  <c:v>42073</c:v>
                </c:pt>
                <c:pt idx="289">
                  <c:v>42072</c:v>
                </c:pt>
                <c:pt idx="290">
                  <c:v>42069</c:v>
                </c:pt>
                <c:pt idx="291">
                  <c:v>42068</c:v>
                </c:pt>
                <c:pt idx="292">
                  <c:v>42067</c:v>
                </c:pt>
                <c:pt idx="293">
                  <c:v>42066</c:v>
                </c:pt>
                <c:pt idx="294">
                  <c:v>42065</c:v>
                </c:pt>
                <c:pt idx="295">
                  <c:v>42062</c:v>
                </c:pt>
                <c:pt idx="296">
                  <c:v>42061</c:v>
                </c:pt>
                <c:pt idx="297">
                  <c:v>42060</c:v>
                </c:pt>
                <c:pt idx="298">
                  <c:v>42059</c:v>
                </c:pt>
                <c:pt idx="299">
                  <c:v>42058</c:v>
                </c:pt>
                <c:pt idx="300">
                  <c:v>42055</c:v>
                </c:pt>
                <c:pt idx="301">
                  <c:v>42054</c:v>
                </c:pt>
                <c:pt idx="302">
                  <c:v>42053</c:v>
                </c:pt>
                <c:pt idx="303">
                  <c:v>42052</c:v>
                </c:pt>
                <c:pt idx="304">
                  <c:v>42051</c:v>
                </c:pt>
                <c:pt idx="305">
                  <c:v>42048</c:v>
                </c:pt>
                <c:pt idx="306">
                  <c:v>42047</c:v>
                </c:pt>
                <c:pt idx="307">
                  <c:v>42046</c:v>
                </c:pt>
                <c:pt idx="308">
                  <c:v>42045</c:v>
                </c:pt>
                <c:pt idx="309">
                  <c:v>42044</c:v>
                </c:pt>
                <c:pt idx="310">
                  <c:v>42041</c:v>
                </c:pt>
                <c:pt idx="311">
                  <c:v>42040</c:v>
                </c:pt>
                <c:pt idx="312">
                  <c:v>42039</c:v>
                </c:pt>
                <c:pt idx="313">
                  <c:v>42038</c:v>
                </c:pt>
                <c:pt idx="314">
                  <c:v>42037</c:v>
                </c:pt>
                <c:pt idx="315">
                  <c:v>42034</c:v>
                </c:pt>
                <c:pt idx="316">
                  <c:v>42033</c:v>
                </c:pt>
                <c:pt idx="317">
                  <c:v>42032</c:v>
                </c:pt>
                <c:pt idx="318">
                  <c:v>42031</c:v>
                </c:pt>
                <c:pt idx="319">
                  <c:v>42030</c:v>
                </c:pt>
                <c:pt idx="320">
                  <c:v>42027</c:v>
                </c:pt>
                <c:pt idx="321">
                  <c:v>42026</c:v>
                </c:pt>
                <c:pt idx="322">
                  <c:v>42025</c:v>
                </c:pt>
                <c:pt idx="323">
                  <c:v>42024</c:v>
                </c:pt>
                <c:pt idx="324">
                  <c:v>42023</c:v>
                </c:pt>
                <c:pt idx="325">
                  <c:v>42020</c:v>
                </c:pt>
                <c:pt idx="326">
                  <c:v>42019</c:v>
                </c:pt>
                <c:pt idx="327">
                  <c:v>42018</c:v>
                </c:pt>
                <c:pt idx="328">
                  <c:v>42017</c:v>
                </c:pt>
                <c:pt idx="329">
                  <c:v>42016</c:v>
                </c:pt>
                <c:pt idx="330">
                  <c:v>42013</c:v>
                </c:pt>
                <c:pt idx="331">
                  <c:v>42012</c:v>
                </c:pt>
                <c:pt idx="332">
                  <c:v>42011</c:v>
                </c:pt>
                <c:pt idx="333">
                  <c:v>42010</c:v>
                </c:pt>
                <c:pt idx="334">
                  <c:v>42009</c:v>
                </c:pt>
                <c:pt idx="335">
                  <c:v>42006</c:v>
                </c:pt>
                <c:pt idx="336">
                  <c:v>42005</c:v>
                </c:pt>
                <c:pt idx="337">
                  <c:v>42004</c:v>
                </c:pt>
                <c:pt idx="338">
                  <c:v>42003</c:v>
                </c:pt>
                <c:pt idx="339">
                  <c:v>42002</c:v>
                </c:pt>
                <c:pt idx="340">
                  <c:v>41999</c:v>
                </c:pt>
                <c:pt idx="341">
                  <c:v>41998</c:v>
                </c:pt>
                <c:pt idx="342">
                  <c:v>41997</c:v>
                </c:pt>
                <c:pt idx="343">
                  <c:v>41996</c:v>
                </c:pt>
                <c:pt idx="344">
                  <c:v>41995</c:v>
                </c:pt>
                <c:pt idx="345">
                  <c:v>41992</c:v>
                </c:pt>
                <c:pt idx="346">
                  <c:v>41991</c:v>
                </c:pt>
                <c:pt idx="347">
                  <c:v>41990</c:v>
                </c:pt>
                <c:pt idx="348">
                  <c:v>41989</c:v>
                </c:pt>
                <c:pt idx="349">
                  <c:v>41988</c:v>
                </c:pt>
                <c:pt idx="350">
                  <c:v>41985</c:v>
                </c:pt>
                <c:pt idx="351">
                  <c:v>41984</c:v>
                </c:pt>
                <c:pt idx="352">
                  <c:v>41983</c:v>
                </c:pt>
                <c:pt idx="353">
                  <c:v>41982</c:v>
                </c:pt>
                <c:pt idx="354">
                  <c:v>41981</c:v>
                </c:pt>
                <c:pt idx="355">
                  <c:v>41978</c:v>
                </c:pt>
                <c:pt idx="356">
                  <c:v>41977</c:v>
                </c:pt>
                <c:pt idx="357">
                  <c:v>41976</c:v>
                </c:pt>
                <c:pt idx="358">
                  <c:v>41975</c:v>
                </c:pt>
                <c:pt idx="359">
                  <c:v>41974</c:v>
                </c:pt>
                <c:pt idx="360">
                  <c:v>41971</c:v>
                </c:pt>
                <c:pt idx="361">
                  <c:v>41970</c:v>
                </c:pt>
                <c:pt idx="362">
                  <c:v>41969</c:v>
                </c:pt>
                <c:pt idx="363">
                  <c:v>41968</c:v>
                </c:pt>
                <c:pt idx="364">
                  <c:v>41967</c:v>
                </c:pt>
                <c:pt idx="365">
                  <c:v>41964</c:v>
                </c:pt>
                <c:pt idx="366">
                  <c:v>41963</c:v>
                </c:pt>
                <c:pt idx="367">
                  <c:v>41962</c:v>
                </c:pt>
                <c:pt idx="368">
                  <c:v>41961</c:v>
                </c:pt>
                <c:pt idx="369">
                  <c:v>41960</c:v>
                </c:pt>
                <c:pt idx="370">
                  <c:v>41957</c:v>
                </c:pt>
                <c:pt idx="371">
                  <c:v>41956</c:v>
                </c:pt>
                <c:pt idx="372">
                  <c:v>41955</c:v>
                </c:pt>
                <c:pt idx="373">
                  <c:v>41954</c:v>
                </c:pt>
                <c:pt idx="374">
                  <c:v>41953</c:v>
                </c:pt>
                <c:pt idx="375">
                  <c:v>41950</c:v>
                </c:pt>
                <c:pt idx="376">
                  <c:v>41949</c:v>
                </c:pt>
                <c:pt idx="377">
                  <c:v>41948</c:v>
                </c:pt>
                <c:pt idx="378">
                  <c:v>41947</c:v>
                </c:pt>
                <c:pt idx="379">
                  <c:v>41946</c:v>
                </c:pt>
                <c:pt idx="380">
                  <c:v>41943</c:v>
                </c:pt>
                <c:pt idx="381">
                  <c:v>41942</c:v>
                </c:pt>
                <c:pt idx="382">
                  <c:v>41941</c:v>
                </c:pt>
                <c:pt idx="383">
                  <c:v>41940</c:v>
                </c:pt>
                <c:pt idx="384">
                  <c:v>41939</c:v>
                </c:pt>
                <c:pt idx="385">
                  <c:v>41936</c:v>
                </c:pt>
                <c:pt idx="386">
                  <c:v>41935</c:v>
                </c:pt>
                <c:pt idx="387">
                  <c:v>41934</c:v>
                </c:pt>
                <c:pt idx="388">
                  <c:v>41933</c:v>
                </c:pt>
                <c:pt idx="389">
                  <c:v>41932</c:v>
                </c:pt>
                <c:pt idx="390">
                  <c:v>41929</c:v>
                </c:pt>
                <c:pt idx="391">
                  <c:v>41928</c:v>
                </c:pt>
                <c:pt idx="392">
                  <c:v>41927</c:v>
                </c:pt>
                <c:pt idx="393">
                  <c:v>41926</c:v>
                </c:pt>
                <c:pt idx="394">
                  <c:v>41925</c:v>
                </c:pt>
                <c:pt idx="395">
                  <c:v>41922</c:v>
                </c:pt>
                <c:pt idx="396">
                  <c:v>41921</c:v>
                </c:pt>
                <c:pt idx="397">
                  <c:v>41920</c:v>
                </c:pt>
                <c:pt idx="398">
                  <c:v>41919</c:v>
                </c:pt>
                <c:pt idx="399">
                  <c:v>41918</c:v>
                </c:pt>
                <c:pt idx="400">
                  <c:v>41915</c:v>
                </c:pt>
                <c:pt idx="401">
                  <c:v>41914</c:v>
                </c:pt>
                <c:pt idx="402">
                  <c:v>41913</c:v>
                </c:pt>
                <c:pt idx="403">
                  <c:v>41912</c:v>
                </c:pt>
                <c:pt idx="404">
                  <c:v>41911</c:v>
                </c:pt>
                <c:pt idx="405">
                  <c:v>41908</c:v>
                </c:pt>
                <c:pt idx="406">
                  <c:v>41907</c:v>
                </c:pt>
                <c:pt idx="407">
                  <c:v>41906</c:v>
                </c:pt>
                <c:pt idx="408">
                  <c:v>41905</c:v>
                </c:pt>
                <c:pt idx="409">
                  <c:v>41904</c:v>
                </c:pt>
                <c:pt idx="410">
                  <c:v>41901</c:v>
                </c:pt>
                <c:pt idx="411">
                  <c:v>41900</c:v>
                </c:pt>
                <c:pt idx="412">
                  <c:v>41899</c:v>
                </c:pt>
                <c:pt idx="413">
                  <c:v>41898</c:v>
                </c:pt>
                <c:pt idx="414">
                  <c:v>41897</c:v>
                </c:pt>
                <c:pt idx="415">
                  <c:v>41894</c:v>
                </c:pt>
                <c:pt idx="416">
                  <c:v>41893</c:v>
                </c:pt>
                <c:pt idx="417">
                  <c:v>41892</c:v>
                </c:pt>
                <c:pt idx="418">
                  <c:v>41891</c:v>
                </c:pt>
                <c:pt idx="419">
                  <c:v>41890</c:v>
                </c:pt>
                <c:pt idx="420">
                  <c:v>41887</c:v>
                </c:pt>
                <c:pt idx="421">
                  <c:v>41886</c:v>
                </c:pt>
                <c:pt idx="422">
                  <c:v>41885</c:v>
                </c:pt>
                <c:pt idx="423">
                  <c:v>41884</c:v>
                </c:pt>
                <c:pt idx="424">
                  <c:v>41883</c:v>
                </c:pt>
                <c:pt idx="425">
                  <c:v>41880</c:v>
                </c:pt>
                <c:pt idx="426">
                  <c:v>41879</c:v>
                </c:pt>
                <c:pt idx="427">
                  <c:v>41878</c:v>
                </c:pt>
                <c:pt idx="428">
                  <c:v>41877</c:v>
                </c:pt>
                <c:pt idx="429">
                  <c:v>41876</c:v>
                </c:pt>
                <c:pt idx="430">
                  <c:v>41873</c:v>
                </c:pt>
                <c:pt idx="431">
                  <c:v>41872</c:v>
                </c:pt>
                <c:pt idx="432">
                  <c:v>41871</c:v>
                </c:pt>
                <c:pt idx="433">
                  <c:v>41870</c:v>
                </c:pt>
                <c:pt idx="434">
                  <c:v>41869</c:v>
                </c:pt>
                <c:pt idx="435">
                  <c:v>41866</c:v>
                </c:pt>
                <c:pt idx="436">
                  <c:v>41865</c:v>
                </c:pt>
                <c:pt idx="437">
                  <c:v>41864</c:v>
                </c:pt>
                <c:pt idx="438">
                  <c:v>41863</c:v>
                </c:pt>
                <c:pt idx="439">
                  <c:v>41862</c:v>
                </c:pt>
                <c:pt idx="440">
                  <c:v>41859</c:v>
                </c:pt>
                <c:pt idx="441">
                  <c:v>41858</c:v>
                </c:pt>
                <c:pt idx="442">
                  <c:v>41857</c:v>
                </c:pt>
                <c:pt idx="443">
                  <c:v>41856</c:v>
                </c:pt>
                <c:pt idx="444">
                  <c:v>41855</c:v>
                </c:pt>
                <c:pt idx="445">
                  <c:v>41852</c:v>
                </c:pt>
                <c:pt idx="446">
                  <c:v>41851</c:v>
                </c:pt>
                <c:pt idx="447">
                  <c:v>41850</c:v>
                </c:pt>
                <c:pt idx="448">
                  <c:v>41849</c:v>
                </c:pt>
                <c:pt idx="449">
                  <c:v>41848</c:v>
                </c:pt>
                <c:pt idx="450">
                  <c:v>41845</c:v>
                </c:pt>
                <c:pt idx="451">
                  <c:v>41844</c:v>
                </c:pt>
                <c:pt idx="452">
                  <c:v>41843</c:v>
                </c:pt>
                <c:pt idx="453">
                  <c:v>41842</c:v>
                </c:pt>
                <c:pt idx="454">
                  <c:v>41841</c:v>
                </c:pt>
                <c:pt idx="455">
                  <c:v>41838</c:v>
                </c:pt>
                <c:pt idx="456">
                  <c:v>41837</c:v>
                </c:pt>
                <c:pt idx="457">
                  <c:v>41836</c:v>
                </c:pt>
                <c:pt idx="458">
                  <c:v>41835</c:v>
                </c:pt>
                <c:pt idx="459">
                  <c:v>41834</c:v>
                </c:pt>
                <c:pt idx="460">
                  <c:v>41831</c:v>
                </c:pt>
                <c:pt idx="461">
                  <c:v>41830</c:v>
                </c:pt>
                <c:pt idx="462">
                  <c:v>41829</c:v>
                </c:pt>
                <c:pt idx="463">
                  <c:v>41828</c:v>
                </c:pt>
                <c:pt idx="464">
                  <c:v>41827</c:v>
                </c:pt>
                <c:pt idx="465">
                  <c:v>41824</c:v>
                </c:pt>
                <c:pt idx="466">
                  <c:v>41823</c:v>
                </c:pt>
                <c:pt idx="467">
                  <c:v>41822</c:v>
                </c:pt>
                <c:pt idx="468">
                  <c:v>41821</c:v>
                </c:pt>
                <c:pt idx="469">
                  <c:v>41820</c:v>
                </c:pt>
                <c:pt idx="470">
                  <c:v>41817</c:v>
                </c:pt>
                <c:pt idx="471">
                  <c:v>41816</c:v>
                </c:pt>
                <c:pt idx="472">
                  <c:v>41815</c:v>
                </c:pt>
                <c:pt idx="473">
                  <c:v>41814</c:v>
                </c:pt>
                <c:pt idx="474">
                  <c:v>41813</c:v>
                </c:pt>
                <c:pt idx="475">
                  <c:v>41810</c:v>
                </c:pt>
                <c:pt idx="476">
                  <c:v>41809</c:v>
                </c:pt>
                <c:pt idx="477">
                  <c:v>41808</c:v>
                </c:pt>
                <c:pt idx="478">
                  <c:v>41807</c:v>
                </c:pt>
                <c:pt idx="479">
                  <c:v>41806</c:v>
                </c:pt>
                <c:pt idx="480">
                  <c:v>41803</c:v>
                </c:pt>
                <c:pt idx="481">
                  <c:v>41802</c:v>
                </c:pt>
                <c:pt idx="482">
                  <c:v>41801</c:v>
                </c:pt>
                <c:pt idx="483">
                  <c:v>41800</c:v>
                </c:pt>
                <c:pt idx="484">
                  <c:v>41799</c:v>
                </c:pt>
                <c:pt idx="485">
                  <c:v>41796</c:v>
                </c:pt>
                <c:pt idx="486">
                  <c:v>41795</c:v>
                </c:pt>
                <c:pt idx="487">
                  <c:v>41794</c:v>
                </c:pt>
                <c:pt idx="488">
                  <c:v>41793</c:v>
                </c:pt>
                <c:pt idx="489">
                  <c:v>41792</c:v>
                </c:pt>
                <c:pt idx="490">
                  <c:v>41789</c:v>
                </c:pt>
                <c:pt idx="491">
                  <c:v>41788</c:v>
                </c:pt>
                <c:pt idx="492">
                  <c:v>41787</c:v>
                </c:pt>
                <c:pt idx="493">
                  <c:v>41786</c:v>
                </c:pt>
                <c:pt idx="494">
                  <c:v>41785</c:v>
                </c:pt>
                <c:pt idx="495">
                  <c:v>41782</c:v>
                </c:pt>
                <c:pt idx="496">
                  <c:v>41781</c:v>
                </c:pt>
                <c:pt idx="497">
                  <c:v>41780</c:v>
                </c:pt>
                <c:pt idx="498">
                  <c:v>41779</c:v>
                </c:pt>
                <c:pt idx="499">
                  <c:v>41778</c:v>
                </c:pt>
                <c:pt idx="500">
                  <c:v>41775</c:v>
                </c:pt>
                <c:pt idx="501">
                  <c:v>41774</c:v>
                </c:pt>
                <c:pt idx="502">
                  <c:v>41773</c:v>
                </c:pt>
                <c:pt idx="503">
                  <c:v>41772</c:v>
                </c:pt>
                <c:pt idx="504">
                  <c:v>41771</c:v>
                </c:pt>
                <c:pt idx="505">
                  <c:v>41768</c:v>
                </c:pt>
                <c:pt idx="506">
                  <c:v>41767</c:v>
                </c:pt>
                <c:pt idx="507">
                  <c:v>41766</c:v>
                </c:pt>
                <c:pt idx="508">
                  <c:v>41765</c:v>
                </c:pt>
                <c:pt idx="509">
                  <c:v>41764</c:v>
                </c:pt>
                <c:pt idx="510">
                  <c:v>41761</c:v>
                </c:pt>
                <c:pt idx="511">
                  <c:v>41760</c:v>
                </c:pt>
                <c:pt idx="512">
                  <c:v>41759</c:v>
                </c:pt>
                <c:pt idx="513">
                  <c:v>41758</c:v>
                </c:pt>
                <c:pt idx="514">
                  <c:v>41757</c:v>
                </c:pt>
                <c:pt idx="515">
                  <c:v>41754</c:v>
                </c:pt>
                <c:pt idx="516">
                  <c:v>41753</c:v>
                </c:pt>
                <c:pt idx="517">
                  <c:v>41752</c:v>
                </c:pt>
                <c:pt idx="518">
                  <c:v>41751</c:v>
                </c:pt>
                <c:pt idx="519">
                  <c:v>41750</c:v>
                </c:pt>
                <c:pt idx="520">
                  <c:v>41747</c:v>
                </c:pt>
                <c:pt idx="521">
                  <c:v>41746</c:v>
                </c:pt>
              </c:numCache>
            </c:numRef>
          </c:cat>
          <c:val>
            <c:numRef>
              <c:f>Sheet2!$C$3:$C$524</c:f>
              <c:numCache>
                <c:formatCode>0%_);\(0%\);0%_);@_)</c:formatCode>
                <c:ptCount val="522"/>
                <c:pt idx="0">
                  <c:v>0.38700000000000001</c:v>
                </c:pt>
                <c:pt idx="1">
                  <c:v>0.39789999999999998</c:v>
                </c:pt>
                <c:pt idx="2">
                  <c:v>0.40039999999999998</c:v>
                </c:pt>
                <c:pt idx="3">
                  <c:v>0.40429999999999999</c:v>
                </c:pt>
                <c:pt idx="4">
                  <c:v>0.38700000000000001</c:v>
                </c:pt>
                <c:pt idx="5">
                  <c:v>0.38079999999999997</c:v>
                </c:pt>
                <c:pt idx="6">
                  <c:v>0.35719999999999996</c:v>
                </c:pt>
                <c:pt idx="7">
                  <c:v>0.3619</c:v>
                </c:pt>
                <c:pt idx="8">
                  <c:v>0.34409999999999996</c:v>
                </c:pt>
                <c:pt idx="9">
                  <c:v>0.34229999999999999</c:v>
                </c:pt>
                <c:pt idx="10">
                  <c:v>0.35270000000000001</c:v>
                </c:pt>
                <c:pt idx="11">
                  <c:v>0.36759999999999998</c:v>
                </c:pt>
                <c:pt idx="12">
                  <c:v>0.3674</c:v>
                </c:pt>
                <c:pt idx="13">
                  <c:v>0.36700000000000005</c:v>
                </c:pt>
                <c:pt idx="14">
                  <c:v>0.37770000000000004</c:v>
                </c:pt>
                <c:pt idx="15">
                  <c:v>0.37829999999999997</c:v>
                </c:pt>
                <c:pt idx="16">
                  <c:v>0.37829999999999997</c:v>
                </c:pt>
                <c:pt idx="17">
                  <c:v>0.38150000000000001</c:v>
                </c:pt>
                <c:pt idx="18">
                  <c:v>0.39740000000000003</c:v>
                </c:pt>
                <c:pt idx="19">
                  <c:v>0.3826</c:v>
                </c:pt>
                <c:pt idx="20">
                  <c:v>0.37810000000000005</c:v>
                </c:pt>
                <c:pt idx="21">
                  <c:v>0.38539999999999996</c:v>
                </c:pt>
                <c:pt idx="22">
                  <c:v>0.36869999999999997</c:v>
                </c:pt>
                <c:pt idx="23">
                  <c:v>0.34840000000000004</c:v>
                </c:pt>
                <c:pt idx="24">
                  <c:v>0.35649999999999998</c:v>
                </c:pt>
                <c:pt idx="25">
                  <c:v>0.36909999999999998</c:v>
                </c:pt>
                <c:pt idx="26">
                  <c:v>0.36280000000000001</c:v>
                </c:pt>
                <c:pt idx="27">
                  <c:v>0.36709999999999998</c:v>
                </c:pt>
                <c:pt idx="28">
                  <c:v>0.35</c:v>
                </c:pt>
                <c:pt idx="29">
                  <c:v>0.36340000000000006</c:v>
                </c:pt>
                <c:pt idx="30">
                  <c:v>0.34439999999999998</c:v>
                </c:pt>
                <c:pt idx="31">
                  <c:v>0.33140000000000003</c:v>
                </c:pt>
                <c:pt idx="32">
                  <c:v>0.33229999999999998</c:v>
                </c:pt>
                <c:pt idx="33">
                  <c:v>0.32979999999999998</c:v>
                </c:pt>
                <c:pt idx="34">
                  <c:v>0.3236</c:v>
                </c:pt>
                <c:pt idx="35">
                  <c:v>0.31430000000000002</c:v>
                </c:pt>
                <c:pt idx="36">
                  <c:v>0.31709999999999999</c:v>
                </c:pt>
                <c:pt idx="37">
                  <c:v>0.30820000000000003</c:v>
                </c:pt>
                <c:pt idx="38">
                  <c:v>0.30559999999999998</c:v>
                </c:pt>
                <c:pt idx="39">
                  <c:v>0.30180000000000001</c:v>
                </c:pt>
                <c:pt idx="40">
                  <c:v>0.28420000000000001</c:v>
                </c:pt>
                <c:pt idx="41">
                  <c:v>0.29499999999999998</c:v>
                </c:pt>
                <c:pt idx="42">
                  <c:v>0.29399999999999998</c:v>
                </c:pt>
                <c:pt idx="43">
                  <c:v>0.27839999999999998</c:v>
                </c:pt>
                <c:pt idx="44">
                  <c:v>0.2823</c:v>
                </c:pt>
                <c:pt idx="45">
                  <c:v>0.2823</c:v>
                </c:pt>
                <c:pt idx="46">
                  <c:v>0.25129999999999997</c:v>
                </c:pt>
                <c:pt idx="47">
                  <c:v>0.26319999999999999</c:v>
                </c:pt>
                <c:pt idx="48">
                  <c:v>0.26789999999999997</c:v>
                </c:pt>
                <c:pt idx="49">
                  <c:v>0.28470000000000001</c:v>
                </c:pt>
                <c:pt idx="50">
                  <c:v>0.29620000000000002</c:v>
                </c:pt>
                <c:pt idx="51">
                  <c:v>0.30409999999999998</c:v>
                </c:pt>
                <c:pt idx="52">
                  <c:v>0.3095</c:v>
                </c:pt>
                <c:pt idx="53">
                  <c:v>0.28649999999999998</c:v>
                </c:pt>
                <c:pt idx="54">
                  <c:v>0.30320000000000003</c:v>
                </c:pt>
                <c:pt idx="55">
                  <c:v>0.32229999999999998</c:v>
                </c:pt>
                <c:pt idx="56">
                  <c:v>0.31850000000000001</c:v>
                </c:pt>
                <c:pt idx="57">
                  <c:v>0.30969999999999998</c:v>
                </c:pt>
                <c:pt idx="58">
                  <c:v>0.30149999999999999</c:v>
                </c:pt>
                <c:pt idx="59">
                  <c:v>0.29089999999999999</c:v>
                </c:pt>
                <c:pt idx="60">
                  <c:v>0.30859999999999999</c:v>
                </c:pt>
                <c:pt idx="61">
                  <c:v>0.28309999999999996</c:v>
                </c:pt>
                <c:pt idx="62">
                  <c:v>0.25459999999999999</c:v>
                </c:pt>
                <c:pt idx="63">
                  <c:v>0.27289999999999998</c:v>
                </c:pt>
                <c:pt idx="64">
                  <c:v>0.28210000000000002</c:v>
                </c:pt>
                <c:pt idx="65">
                  <c:v>0.28210000000000002</c:v>
                </c:pt>
                <c:pt idx="66">
                  <c:v>0.29909999999999998</c:v>
                </c:pt>
                <c:pt idx="67">
                  <c:v>0.29220000000000002</c:v>
                </c:pt>
                <c:pt idx="68">
                  <c:v>0.29189999999999999</c:v>
                </c:pt>
                <c:pt idx="69">
                  <c:v>0.30120000000000002</c:v>
                </c:pt>
                <c:pt idx="70">
                  <c:v>0.31790000000000002</c:v>
                </c:pt>
                <c:pt idx="71">
                  <c:v>0.31900000000000001</c:v>
                </c:pt>
                <c:pt idx="72">
                  <c:v>0.32569999999999999</c:v>
                </c:pt>
                <c:pt idx="73">
                  <c:v>0.34490000000000004</c:v>
                </c:pt>
                <c:pt idx="74">
                  <c:v>0.35240000000000005</c:v>
                </c:pt>
                <c:pt idx="75">
                  <c:v>0.35509999999999997</c:v>
                </c:pt>
                <c:pt idx="76">
                  <c:v>0.35509999999999997</c:v>
                </c:pt>
                <c:pt idx="77">
                  <c:v>0.35090000000000005</c:v>
                </c:pt>
                <c:pt idx="78">
                  <c:v>0.36310000000000003</c:v>
                </c:pt>
                <c:pt idx="79">
                  <c:v>0.35289999999999999</c:v>
                </c:pt>
                <c:pt idx="80">
                  <c:v>0.36530000000000001</c:v>
                </c:pt>
                <c:pt idx="81">
                  <c:v>0.36530000000000001</c:v>
                </c:pt>
                <c:pt idx="82">
                  <c:v>0.35950000000000004</c:v>
                </c:pt>
                <c:pt idx="83">
                  <c:v>0.34649999999999997</c:v>
                </c:pt>
                <c:pt idx="84">
                  <c:v>0.33310000000000001</c:v>
                </c:pt>
                <c:pt idx="85">
                  <c:v>0.33299999999999996</c:v>
                </c:pt>
                <c:pt idx="86">
                  <c:v>0.33509999999999995</c:v>
                </c:pt>
                <c:pt idx="87">
                  <c:v>0.34060000000000001</c:v>
                </c:pt>
                <c:pt idx="88">
                  <c:v>0.35810000000000003</c:v>
                </c:pt>
                <c:pt idx="89">
                  <c:v>0.34810000000000002</c:v>
                </c:pt>
                <c:pt idx="90">
                  <c:v>0.34149999999999997</c:v>
                </c:pt>
                <c:pt idx="91">
                  <c:v>0.35240000000000005</c:v>
                </c:pt>
                <c:pt idx="92">
                  <c:v>0.35630000000000001</c:v>
                </c:pt>
                <c:pt idx="93">
                  <c:v>0.35960000000000003</c:v>
                </c:pt>
                <c:pt idx="94">
                  <c:v>0.36099999999999999</c:v>
                </c:pt>
                <c:pt idx="95">
                  <c:v>0.38319999999999999</c:v>
                </c:pt>
                <c:pt idx="96">
                  <c:v>0.39390000000000003</c:v>
                </c:pt>
                <c:pt idx="97">
                  <c:v>0.38290000000000002</c:v>
                </c:pt>
                <c:pt idx="98">
                  <c:v>0.4012</c:v>
                </c:pt>
                <c:pt idx="99">
                  <c:v>0.39929999999999999</c:v>
                </c:pt>
                <c:pt idx="100">
                  <c:v>0.39990000000000003</c:v>
                </c:pt>
                <c:pt idx="101">
                  <c:v>0.41270000000000001</c:v>
                </c:pt>
                <c:pt idx="102">
                  <c:v>0.41270000000000001</c:v>
                </c:pt>
                <c:pt idx="103">
                  <c:v>0.41100000000000003</c:v>
                </c:pt>
                <c:pt idx="104">
                  <c:v>0.40029999999999999</c:v>
                </c:pt>
                <c:pt idx="105">
                  <c:v>0.38719999999999999</c:v>
                </c:pt>
                <c:pt idx="106">
                  <c:v>0.38869999999999999</c:v>
                </c:pt>
                <c:pt idx="107">
                  <c:v>0.39069999999999999</c:v>
                </c:pt>
                <c:pt idx="108">
                  <c:v>0.38990000000000002</c:v>
                </c:pt>
                <c:pt idx="109">
                  <c:v>0.40020000000000006</c:v>
                </c:pt>
                <c:pt idx="110">
                  <c:v>0.3906</c:v>
                </c:pt>
                <c:pt idx="111">
                  <c:v>0.40029999999999999</c:v>
                </c:pt>
                <c:pt idx="112">
                  <c:v>0.41159999999999997</c:v>
                </c:pt>
                <c:pt idx="113">
                  <c:v>0.4239</c:v>
                </c:pt>
                <c:pt idx="114">
                  <c:v>0.42060000000000003</c:v>
                </c:pt>
                <c:pt idx="115">
                  <c:v>0.42460000000000003</c:v>
                </c:pt>
                <c:pt idx="116">
                  <c:v>0.43340000000000001</c:v>
                </c:pt>
                <c:pt idx="117">
                  <c:v>0.44409999999999994</c:v>
                </c:pt>
                <c:pt idx="118">
                  <c:v>0.45929999999999999</c:v>
                </c:pt>
                <c:pt idx="119">
                  <c:v>0.44240000000000002</c:v>
                </c:pt>
                <c:pt idx="120">
                  <c:v>0.44670000000000004</c:v>
                </c:pt>
                <c:pt idx="121">
                  <c:v>0.44159999999999999</c:v>
                </c:pt>
                <c:pt idx="122">
                  <c:v>0.44049999999999995</c:v>
                </c:pt>
                <c:pt idx="123">
                  <c:v>0.41420000000000001</c:v>
                </c:pt>
                <c:pt idx="124">
                  <c:v>0.42170000000000002</c:v>
                </c:pt>
                <c:pt idx="125">
                  <c:v>0.42759999999999998</c:v>
                </c:pt>
                <c:pt idx="126">
                  <c:v>0.43509999999999999</c:v>
                </c:pt>
                <c:pt idx="127">
                  <c:v>0.43340000000000001</c:v>
                </c:pt>
                <c:pt idx="128">
                  <c:v>0.43670000000000003</c:v>
                </c:pt>
                <c:pt idx="129">
                  <c:v>0.44</c:v>
                </c:pt>
                <c:pt idx="130">
                  <c:v>0.4531</c:v>
                </c:pt>
                <c:pt idx="131">
                  <c:v>0.44469999999999998</c:v>
                </c:pt>
                <c:pt idx="132">
                  <c:v>0.44719999999999999</c:v>
                </c:pt>
                <c:pt idx="133">
                  <c:v>0.44740000000000002</c:v>
                </c:pt>
                <c:pt idx="134">
                  <c:v>0.45159999999999995</c:v>
                </c:pt>
                <c:pt idx="135">
                  <c:v>0.4758</c:v>
                </c:pt>
                <c:pt idx="136">
                  <c:v>0.47389999999999999</c:v>
                </c:pt>
                <c:pt idx="137">
                  <c:v>0.45840000000000003</c:v>
                </c:pt>
                <c:pt idx="138">
                  <c:v>0.46529999999999999</c:v>
                </c:pt>
                <c:pt idx="139">
                  <c:v>0.44350000000000001</c:v>
                </c:pt>
                <c:pt idx="140">
                  <c:v>0.43659999999999999</c:v>
                </c:pt>
                <c:pt idx="141">
                  <c:v>0.42899999999999999</c:v>
                </c:pt>
                <c:pt idx="142">
                  <c:v>0.43229999999999996</c:v>
                </c:pt>
                <c:pt idx="143">
                  <c:v>0.43369999999999997</c:v>
                </c:pt>
                <c:pt idx="144">
                  <c:v>0.42599999999999999</c:v>
                </c:pt>
                <c:pt idx="145">
                  <c:v>0.43819999999999998</c:v>
                </c:pt>
                <c:pt idx="146">
                  <c:v>0.43060000000000004</c:v>
                </c:pt>
                <c:pt idx="147">
                  <c:v>0.42649999999999999</c:v>
                </c:pt>
                <c:pt idx="148">
                  <c:v>0.43939999999999996</c:v>
                </c:pt>
                <c:pt idx="149">
                  <c:v>0.4476</c:v>
                </c:pt>
                <c:pt idx="150">
                  <c:v>0.42840000000000006</c:v>
                </c:pt>
                <c:pt idx="151">
                  <c:v>0.44969999999999999</c:v>
                </c:pt>
                <c:pt idx="152">
                  <c:v>0.4521</c:v>
                </c:pt>
                <c:pt idx="153">
                  <c:v>0.42749999999999999</c:v>
                </c:pt>
                <c:pt idx="154">
                  <c:v>0.4219</c:v>
                </c:pt>
                <c:pt idx="155">
                  <c:v>0.4279</c:v>
                </c:pt>
                <c:pt idx="156">
                  <c:v>0.44030000000000002</c:v>
                </c:pt>
                <c:pt idx="157">
                  <c:v>0.42330000000000001</c:v>
                </c:pt>
                <c:pt idx="158">
                  <c:v>0.44049999999999995</c:v>
                </c:pt>
                <c:pt idx="159">
                  <c:v>0.4415</c:v>
                </c:pt>
                <c:pt idx="160">
                  <c:v>0.4415</c:v>
                </c:pt>
                <c:pt idx="161">
                  <c:v>0.44819999999999999</c:v>
                </c:pt>
                <c:pt idx="162">
                  <c:v>0.44340000000000002</c:v>
                </c:pt>
                <c:pt idx="163">
                  <c:v>0.43540000000000001</c:v>
                </c:pt>
                <c:pt idx="164">
                  <c:v>0.47170000000000001</c:v>
                </c:pt>
                <c:pt idx="165">
                  <c:v>0.43359999999999999</c:v>
                </c:pt>
                <c:pt idx="166">
                  <c:v>0.40810000000000002</c:v>
                </c:pt>
                <c:pt idx="167">
                  <c:v>0.37009999999999998</c:v>
                </c:pt>
                <c:pt idx="168">
                  <c:v>0.37689999999999996</c:v>
                </c:pt>
                <c:pt idx="169">
                  <c:v>0.36659999999999998</c:v>
                </c:pt>
                <c:pt idx="170">
                  <c:v>0.38780000000000003</c:v>
                </c:pt>
                <c:pt idx="171">
                  <c:v>0.39439999999999997</c:v>
                </c:pt>
                <c:pt idx="172">
                  <c:v>0.39119999999999999</c:v>
                </c:pt>
                <c:pt idx="173">
                  <c:v>0.40860000000000002</c:v>
                </c:pt>
                <c:pt idx="174">
                  <c:v>0.40139999999999998</c:v>
                </c:pt>
                <c:pt idx="175">
                  <c:v>0.40749999999999997</c:v>
                </c:pt>
                <c:pt idx="176">
                  <c:v>0.40490000000000004</c:v>
                </c:pt>
                <c:pt idx="177">
                  <c:v>0.41509999999999997</c:v>
                </c:pt>
                <c:pt idx="178">
                  <c:v>0.41299999999999998</c:v>
                </c:pt>
                <c:pt idx="179">
                  <c:v>0.43109999999999998</c:v>
                </c:pt>
                <c:pt idx="180">
                  <c:v>0.42060000000000003</c:v>
                </c:pt>
                <c:pt idx="181">
                  <c:v>0.42820000000000003</c:v>
                </c:pt>
                <c:pt idx="182">
                  <c:v>0.43290000000000001</c:v>
                </c:pt>
                <c:pt idx="183">
                  <c:v>0.4385</c:v>
                </c:pt>
                <c:pt idx="184">
                  <c:v>0.43310000000000004</c:v>
                </c:pt>
                <c:pt idx="185">
                  <c:v>0.45179999999999998</c:v>
                </c:pt>
                <c:pt idx="186">
                  <c:v>0.46520000000000006</c:v>
                </c:pt>
                <c:pt idx="187">
                  <c:v>0.46779999999999999</c:v>
                </c:pt>
                <c:pt idx="188">
                  <c:v>0.46</c:v>
                </c:pt>
                <c:pt idx="189">
                  <c:v>0.45439999999999997</c:v>
                </c:pt>
                <c:pt idx="190">
                  <c:v>0.46159999999999995</c:v>
                </c:pt>
                <c:pt idx="191">
                  <c:v>0.46450000000000002</c:v>
                </c:pt>
                <c:pt idx="192">
                  <c:v>0.47159999999999996</c:v>
                </c:pt>
                <c:pt idx="193">
                  <c:v>0.48280000000000001</c:v>
                </c:pt>
                <c:pt idx="194">
                  <c:v>0.48080000000000001</c:v>
                </c:pt>
                <c:pt idx="195">
                  <c:v>0.4879</c:v>
                </c:pt>
                <c:pt idx="196">
                  <c:v>0.48810000000000003</c:v>
                </c:pt>
                <c:pt idx="197">
                  <c:v>0.4929</c:v>
                </c:pt>
                <c:pt idx="198">
                  <c:v>0.50850000000000006</c:v>
                </c:pt>
                <c:pt idx="199">
                  <c:v>0.50049999999999994</c:v>
                </c:pt>
                <c:pt idx="200">
                  <c:v>0.50570000000000004</c:v>
                </c:pt>
                <c:pt idx="201">
                  <c:v>0.50600000000000001</c:v>
                </c:pt>
                <c:pt idx="202">
                  <c:v>0.49520000000000003</c:v>
                </c:pt>
                <c:pt idx="203">
                  <c:v>0.50170000000000003</c:v>
                </c:pt>
                <c:pt idx="204">
                  <c:v>0.50360000000000005</c:v>
                </c:pt>
                <c:pt idx="205">
                  <c:v>0.54579999999999995</c:v>
                </c:pt>
                <c:pt idx="206">
                  <c:v>0.54579999999999995</c:v>
                </c:pt>
                <c:pt idx="207">
                  <c:v>0.54610000000000003</c:v>
                </c:pt>
                <c:pt idx="208">
                  <c:v>0.57020000000000004</c:v>
                </c:pt>
                <c:pt idx="209">
                  <c:v>0.55930000000000002</c:v>
                </c:pt>
                <c:pt idx="210">
                  <c:v>0.57169999999999999</c:v>
                </c:pt>
                <c:pt idx="211">
                  <c:v>0.57240000000000002</c:v>
                </c:pt>
                <c:pt idx="212">
                  <c:v>0.57789999999999997</c:v>
                </c:pt>
                <c:pt idx="213">
                  <c:v>0.58489999999999998</c:v>
                </c:pt>
                <c:pt idx="214">
                  <c:v>0.57220000000000004</c:v>
                </c:pt>
                <c:pt idx="215">
                  <c:v>0.57150000000000001</c:v>
                </c:pt>
                <c:pt idx="216">
                  <c:v>0.5796</c:v>
                </c:pt>
                <c:pt idx="217">
                  <c:v>0.57450000000000001</c:v>
                </c:pt>
                <c:pt idx="218">
                  <c:v>0.57499999999999996</c:v>
                </c:pt>
                <c:pt idx="219">
                  <c:v>0.57069999999999999</c:v>
                </c:pt>
                <c:pt idx="220">
                  <c:v>0.57489999999999997</c:v>
                </c:pt>
                <c:pt idx="221">
                  <c:v>0.58260000000000001</c:v>
                </c:pt>
                <c:pt idx="222">
                  <c:v>0.58899999999999997</c:v>
                </c:pt>
                <c:pt idx="223">
                  <c:v>0.5766</c:v>
                </c:pt>
                <c:pt idx="224">
                  <c:v>0.55740000000000001</c:v>
                </c:pt>
                <c:pt idx="225">
                  <c:v>0.56689999999999996</c:v>
                </c:pt>
                <c:pt idx="226">
                  <c:v>0.55610000000000004</c:v>
                </c:pt>
                <c:pt idx="227">
                  <c:v>0.57179999999999997</c:v>
                </c:pt>
                <c:pt idx="228">
                  <c:v>0.58729999999999993</c:v>
                </c:pt>
                <c:pt idx="229">
                  <c:v>0.57719999999999994</c:v>
                </c:pt>
                <c:pt idx="230">
                  <c:v>0.57810000000000006</c:v>
                </c:pt>
                <c:pt idx="231">
                  <c:v>0.55299999999999994</c:v>
                </c:pt>
                <c:pt idx="232">
                  <c:v>0.5514</c:v>
                </c:pt>
                <c:pt idx="233">
                  <c:v>0.55640000000000001</c:v>
                </c:pt>
                <c:pt idx="234">
                  <c:v>0.5726</c:v>
                </c:pt>
                <c:pt idx="235">
                  <c:v>0.5726</c:v>
                </c:pt>
                <c:pt idx="236">
                  <c:v>0.58219999999999994</c:v>
                </c:pt>
                <c:pt idx="237">
                  <c:v>0.5655</c:v>
                </c:pt>
                <c:pt idx="238">
                  <c:v>0.54899999999999993</c:v>
                </c:pt>
                <c:pt idx="239">
                  <c:v>0.56979999999999997</c:v>
                </c:pt>
                <c:pt idx="240">
                  <c:v>0.57229999999999992</c:v>
                </c:pt>
                <c:pt idx="241">
                  <c:v>0.57409999999999994</c:v>
                </c:pt>
                <c:pt idx="242">
                  <c:v>0.58009999999999995</c:v>
                </c:pt>
                <c:pt idx="243">
                  <c:v>0.58250000000000002</c:v>
                </c:pt>
                <c:pt idx="244">
                  <c:v>0.56810000000000005</c:v>
                </c:pt>
                <c:pt idx="245">
                  <c:v>0.56940000000000002</c:v>
                </c:pt>
                <c:pt idx="246">
                  <c:v>0.56509999999999994</c:v>
                </c:pt>
                <c:pt idx="247">
                  <c:v>0.58420000000000005</c:v>
                </c:pt>
                <c:pt idx="248">
                  <c:v>0.57909999999999995</c:v>
                </c:pt>
                <c:pt idx="249">
                  <c:v>0.56499999999999995</c:v>
                </c:pt>
                <c:pt idx="250">
                  <c:v>0.56710000000000005</c:v>
                </c:pt>
                <c:pt idx="251">
                  <c:v>0.57169999999999999</c:v>
                </c:pt>
                <c:pt idx="252">
                  <c:v>0.56159999999999999</c:v>
                </c:pt>
                <c:pt idx="253">
                  <c:v>0.54710000000000003</c:v>
                </c:pt>
                <c:pt idx="254">
                  <c:v>0.5464</c:v>
                </c:pt>
                <c:pt idx="255">
                  <c:v>0.54789999999999994</c:v>
                </c:pt>
                <c:pt idx="256">
                  <c:v>0.55359999999999998</c:v>
                </c:pt>
                <c:pt idx="257">
                  <c:v>0.53839999999999999</c:v>
                </c:pt>
                <c:pt idx="258">
                  <c:v>0.52979999999999994</c:v>
                </c:pt>
                <c:pt idx="259">
                  <c:v>0.54059999999999997</c:v>
                </c:pt>
                <c:pt idx="260">
                  <c:v>0.53439999999999999</c:v>
                </c:pt>
                <c:pt idx="261">
                  <c:v>0.54369999999999996</c:v>
                </c:pt>
                <c:pt idx="262">
                  <c:v>0.54069999999999996</c:v>
                </c:pt>
                <c:pt idx="263">
                  <c:v>0.51090000000000002</c:v>
                </c:pt>
                <c:pt idx="264">
                  <c:v>0.49770000000000003</c:v>
                </c:pt>
                <c:pt idx="265">
                  <c:v>0.49509999999999998</c:v>
                </c:pt>
                <c:pt idx="266">
                  <c:v>0.48700000000000004</c:v>
                </c:pt>
                <c:pt idx="267">
                  <c:v>0.48340000000000005</c:v>
                </c:pt>
                <c:pt idx="268">
                  <c:v>0.51749999999999996</c:v>
                </c:pt>
                <c:pt idx="269">
                  <c:v>0.49990000000000001</c:v>
                </c:pt>
                <c:pt idx="270">
                  <c:v>0.47110000000000002</c:v>
                </c:pt>
                <c:pt idx="271">
                  <c:v>0.47110000000000002</c:v>
                </c:pt>
                <c:pt idx="272">
                  <c:v>0.48020000000000002</c:v>
                </c:pt>
                <c:pt idx="273">
                  <c:v>0.45640000000000003</c:v>
                </c:pt>
                <c:pt idx="274">
                  <c:v>0.4667</c:v>
                </c:pt>
                <c:pt idx="275">
                  <c:v>0.46860000000000002</c:v>
                </c:pt>
                <c:pt idx="276">
                  <c:v>0.49310000000000004</c:v>
                </c:pt>
                <c:pt idx="277">
                  <c:v>0.4718</c:v>
                </c:pt>
                <c:pt idx="278">
                  <c:v>0.45549999999999996</c:v>
                </c:pt>
                <c:pt idx="279">
                  <c:v>0.45490000000000003</c:v>
                </c:pt>
                <c:pt idx="280">
                  <c:v>0.43840000000000001</c:v>
                </c:pt>
                <c:pt idx="281">
                  <c:v>0.42149999999999999</c:v>
                </c:pt>
                <c:pt idx="282">
                  <c:v>0.42820000000000003</c:v>
                </c:pt>
                <c:pt idx="283">
                  <c:v>0.41670000000000001</c:v>
                </c:pt>
                <c:pt idx="284">
                  <c:v>0.42070000000000002</c:v>
                </c:pt>
                <c:pt idx="285">
                  <c:v>0.4299</c:v>
                </c:pt>
                <c:pt idx="286">
                  <c:v>0.4511</c:v>
                </c:pt>
                <c:pt idx="287">
                  <c:v>0.46179999999999999</c:v>
                </c:pt>
                <c:pt idx="288">
                  <c:v>0.46299999999999997</c:v>
                </c:pt>
                <c:pt idx="289">
                  <c:v>0.47939999999999999</c:v>
                </c:pt>
                <c:pt idx="290">
                  <c:v>0.47560000000000002</c:v>
                </c:pt>
                <c:pt idx="291">
                  <c:v>0.48670000000000002</c:v>
                </c:pt>
                <c:pt idx="292">
                  <c:v>0.49409999999999998</c:v>
                </c:pt>
                <c:pt idx="293">
                  <c:v>0.4844</c:v>
                </c:pt>
                <c:pt idx="294">
                  <c:v>0.47549999999999998</c:v>
                </c:pt>
                <c:pt idx="295">
                  <c:v>0.47710000000000002</c:v>
                </c:pt>
                <c:pt idx="296">
                  <c:v>0.46179999999999999</c:v>
                </c:pt>
                <c:pt idx="297">
                  <c:v>0.4889</c:v>
                </c:pt>
                <c:pt idx="298">
                  <c:v>0.47249999999999998</c:v>
                </c:pt>
                <c:pt idx="299">
                  <c:v>0.47409999999999997</c:v>
                </c:pt>
                <c:pt idx="300">
                  <c:v>0.48259999999999997</c:v>
                </c:pt>
                <c:pt idx="301">
                  <c:v>0.49049999999999999</c:v>
                </c:pt>
                <c:pt idx="302">
                  <c:v>0.49990000000000001</c:v>
                </c:pt>
                <c:pt idx="303">
                  <c:v>0.51319999999999999</c:v>
                </c:pt>
                <c:pt idx="304">
                  <c:v>0.50600000000000001</c:v>
                </c:pt>
                <c:pt idx="305">
                  <c:v>0.50600000000000001</c:v>
                </c:pt>
                <c:pt idx="306">
                  <c:v>0.49099999999999999</c:v>
                </c:pt>
                <c:pt idx="307">
                  <c:v>0.46829999999999999</c:v>
                </c:pt>
                <c:pt idx="308">
                  <c:v>0.47960000000000003</c:v>
                </c:pt>
                <c:pt idx="309">
                  <c:v>0.50680000000000003</c:v>
                </c:pt>
                <c:pt idx="310">
                  <c:v>0.49560000000000004</c:v>
                </c:pt>
                <c:pt idx="311">
                  <c:v>0.48399999999999999</c:v>
                </c:pt>
                <c:pt idx="312">
                  <c:v>0.46450000000000002</c:v>
                </c:pt>
                <c:pt idx="313">
                  <c:v>0.50859999999999994</c:v>
                </c:pt>
                <c:pt idx="314">
                  <c:v>0.4753</c:v>
                </c:pt>
                <c:pt idx="315">
                  <c:v>0.46250000000000002</c:v>
                </c:pt>
                <c:pt idx="316">
                  <c:v>0.4269</c:v>
                </c:pt>
                <c:pt idx="317">
                  <c:v>0.42619999999999997</c:v>
                </c:pt>
                <c:pt idx="318">
                  <c:v>0.44319999999999998</c:v>
                </c:pt>
                <c:pt idx="319">
                  <c:v>0.43290000000000001</c:v>
                </c:pt>
                <c:pt idx="320">
                  <c:v>0.43709999999999999</c:v>
                </c:pt>
                <c:pt idx="321">
                  <c:v>0.44400000000000001</c:v>
                </c:pt>
                <c:pt idx="322">
                  <c:v>0.45810000000000001</c:v>
                </c:pt>
                <c:pt idx="323">
                  <c:v>0.44479999999999997</c:v>
                </c:pt>
                <c:pt idx="324">
                  <c:v>0.46679999999999999</c:v>
                </c:pt>
                <c:pt idx="325">
                  <c:v>0.46679999999999999</c:v>
                </c:pt>
                <c:pt idx="326">
                  <c:v>0.44340000000000002</c:v>
                </c:pt>
                <c:pt idx="327">
                  <c:v>0.46479999999999999</c:v>
                </c:pt>
                <c:pt idx="328">
                  <c:v>0.44</c:v>
                </c:pt>
                <c:pt idx="329">
                  <c:v>0.44170000000000004</c:v>
                </c:pt>
                <c:pt idx="330">
                  <c:v>0.4637</c:v>
                </c:pt>
                <c:pt idx="331">
                  <c:v>0.46779999999999999</c:v>
                </c:pt>
                <c:pt idx="332">
                  <c:v>0.46639999999999998</c:v>
                </c:pt>
                <c:pt idx="333">
                  <c:v>0.45950000000000002</c:v>
                </c:pt>
                <c:pt idx="334">
                  <c:v>0.47979999999999995</c:v>
                </c:pt>
                <c:pt idx="335">
                  <c:v>0.50519999999999998</c:v>
                </c:pt>
                <c:pt idx="336">
                  <c:v>0.51070000000000004</c:v>
                </c:pt>
                <c:pt idx="337">
                  <c:v>0.51070000000000004</c:v>
                </c:pt>
                <c:pt idx="338">
                  <c:v>0.51890000000000003</c:v>
                </c:pt>
                <c:pt idx="339">
                  <c:v>0.51400000000000001</c:v>
                </c:pt>
                <c:pt idx="340">
                  <c:v>0.52469999999999994</c:v>
                </c:pt>
                <c:pt idx="341">
                  <c:v>0.53539999999999999</c:v>
                </c:pt>
                <c:pt idx="342">
                  <c:v>0.53539999999999999</c:v>
                </c:pt>
                <c:pt idx="343">
                  <c:v>0.54770000000000008</c:v>
                </c:pt>
                <c:pt idx="344">
                  <c:v>0.52979999999999994</c:v>
                </c:pt>
                <c:pt idx="345">
                  <c:v>0.54189999999999994</c:v>
                </c:pt>
                <c:pt idx="346">
                  <c:v>0.51880000000000004</c:v>
                </c:pt>
                <c:pt idx="347">
                  <c:v>0.54139999999999999</c:v>
                </c:pt>
                <c:pt idx="348">
                  <c:v>0.53620000000000001</c:v>
                </c:pt>
                <c:pt idx="349">
                  <c:v>0.53600000000000003</c:v>
                </c:pt>
                <c:pt idx="350">
                  <c:v>0.55430000000000001</c:v>
                </c:pt>
                <c:pt idx="351">
                  <c:v>0.57479999999999998</c:v>
                </c:pt>
                <c:pt idx="352">
                  <c:v>0.58430000000000004</c:v>
                </c:pt>
                <c:pt idx="353">
                  <c:v>0.6119</c:v>
                </c:pt>
                <c:pt idx="354">
                  <c:v>0.60450000000000004</c:v>
                </c:pt>
                <c:pt idx="355">
                  <c:v>0.63129999999999997</c:v>
                </c:pt>
                <c:pt idx="356">
                  <c:v>0.64060000000000006</c:v>
                </c:pt>
                <c:pt idx="357">
                  <c:v>0.64599999999999991</c:v>
                </c:pt>
                <c:pt idx="358">
                  <c:v>0.64119999999999999</c:v>
                </c:pt>
                <c:pt idx="359">
                  <c:v>0.66159999999999997</c:v>
                </c:pt>
                <c:pt idx="360">
                  <c:v>0.63419999999999999</c:v>
                </c:pt>
                <c:pt idx="361">
                  <c:v>0.70650000000000002</c:v>
                </c:pt>
                <c:pt idx="362">
                  <c:v>0.70650000000000002</c:v>
                </c:pt>
                <c:pt idx="363">
                  <c:v>0.71040000000000003</c:v>
                </c:pt>
                <c:pt idx="364">
                  <c:v>0.72659999999999991</c:v>
                </c:pt>
                <c:pt idx="365">
                  <c:v>0.73360000000000003</c:v>
                </c:pt>
                <c:pt idx="366">
                  <c:v>0.72459999999999991</c:v>
                </c:pt>
                <c:pt idx="367">
                  <c:v>0.71510000000000007</c:v>
                </c:pt>
                <c:pt idx="368">
                  <c:v>0.71530000000000005</c:v>
                </c:pt>
                <c:pt idx="369">
                  <c:v>0.72519999999999996</c:v>
                </c:pt>
                <c:pt idx="370">
                  <c:v>0.72689999999999999</c:v>
                </c:pt>
                <c:pt idx="371">
                  <c:v>0.71150000000000002</c:v>
                </c:pt>
                <c:pt idx="372">
                  <c:v>0.74</c:v>
                </c:pt>
                <c:pt idx="373">
                  <c:v>0.74730000000000008</c:v>
                </c:pt>
                <c:pt idx="374">
                  <c:v>0.74209999999999998</c:v>
                </c:pt>
                <c:pt idx="375">
                  <c:v>0.75409999999999999</c:v>
                </c:pt>
                <c:pt idx="376">
                  <c:v>0.747</c:v>
                </c:pt>
                <c:pt idx="377">
                  <c:v>0.75439999999999996</c:v>
                </c:pt>
                <c:pt idx="378">
                  <c:v>0.74010000000000009</c:v>
                </c:pt>
                <c:pt idx="379">
                  <c:v>0.75529999999999997</c:v>
                </c:pt>
                <c:pt idx="380">
                  <c:v>0.7722</c:v>
                </c:pt>
                <c:pt idx="381">
                  <c:v>0.77780000000000005</c:v>
                </c:pt>
                <c:pt idx="382">
                  <c:v>0.78810000000000002</c:v>
                </c:pt>
                <c:pt idx="383">
                  <c:v>0.78060000000000007</c:v>
                </c:pt>
                <c:pt idx="384">
                  <c:v>0.77659999999999996</c:v>
                </c:pt>
                <c:pt idx="385">
                  <c:v>0.77670000000000006</c:v>
                </c:pt>
                <c:pt idx="386">
                  <c:v>0.78709999999999991</c:v>
                </c:pt>
                <c:pt idx="387">
                  <c:v>0.77200000000000002</c:v>
                </c:pt>
                <c:pt idx="388">
                  <c:v>0.79400000000000004</c:v>
                </c:pt>
                <c:pt idx="389">
                  <c:v>0.79299999999999993</c:v>
                </c:pt>
                <c:pt idx="390">
                  <c:v>0.79339999999999999</c:v>
                </c:pt>
                <c:pt idx="391">
                  <c:v>0.79290000000000005</c:v>
                </c:pt>
                <c:pt idx="392">
                  <c:v>0.78410000000000002</c:v>
                </c:pt>
                <c:pt idx="393">
                  <c:v>0.78469999999999995</c:v>
                </c:pt>
                <c:pt idx="394">
                  <c:v>0.82209999999999994</c:v>
                </c:pt>
                <c:pt idx="395">
                  <c:v>0.82279999999999998</c:v>
                </c:pt>
                <c:pt idx="396">
                  <c:v>0.82230000000000003</c:v>
                </c:pt>
                <c:pt idx="397">
                  <c:v>0.83709999999999996</c:v>
                </c:pt>
                <c:pt idx="398">
                  <c:v>0.85189999999999999</c:v>
                </c:pt>
                <c:pt idx="399">
                  <c:v>0.86620000000000008</c:v>
                </c:pt>
                <c:pt idx="400">
                  <c:v>0.86040000000000005</c:v>
                </c:pt>
                <c:pt idx="401">
                  <c:v>0.87260000000000004</c:v>
                </c:pt>
                <c:pt idx="402">
                  <c:v>0.8698999999999999</c:v>
                </c:pt>
                <c:pt idx="403">
                  <c:v>0.87400000000000011</c:v>
                </c:pt>
                <c:pt idx="404">
                  <c:v>0.90670000000000006</c:v>
                </c:pt>
                <c:pt idx="405">
                  <c:v>0.89680000000000004</c:v>
                </c:pt>
                <c:pt idx="406">
                  <c:v>0.88719999999999999</c:v>
                </c:pt>
                <c:pt idx="407">
                  <c:v>0.88969999999999994</c:v>
                </c:pt>
                <c:pt idx="408">
                  <c:v>0.87790000000000001</c:v>
                </c:pt>
                <c:pt idx="409">
                  <c:v>0.87749999999999995</c:v>
                </c:pt>
                <c:pt idx="410">
                  <c:v>0.8859999999999999</c:v>
                </c:pt>
                <c:pt idx="411">
                  <c:v>0.89230000000000009</c:v>
                </c:pt>
                <c:pt idx="412">
                  <c:v>0.90529999999999999</c:v>
                </c:pt>
                <c:pt idx="413">
                  <c:v>0.90969999999999995</c:v>
                </c:pt>
                <c:pt idx="414">
                  <c:v>0.89090000000000003</c:v>
                </c:pt>
                <c:pt idx="415">
                  <c:v>0.88470000000000004</c:v>
                </c:pt>
                <c:pt idx="416">
                  <c:v>0.89</c:v>
                </c:pt>
                <c:pt idx="417">
                  <c:v>0.87890000000000001</c:v>
                </c:pt>
                <c:pt idx="418">
                  <c:v>0.88930000000000009</c:v>
                </c:pt>
                <c:pt idx="419">
                  <c:v>0.88840000000000008</c:v>
                </c:pt>
                <c:pt idx="420">
                  <c:v>0.89439999999999997</c:v>
                </c:pt>
                <c:pt idx="421">
                  <c:v>0.90560000000000007</c:v>
                </c:pt>
                <c:pt idx="422">
                  <c:v>0.91599999999999993</c:v>
                </c:pt>
                <c:pt idx="423">
                  <c:v>0.89049999999999996</c:v>
                </c:pt>
                <c:pt idx="424">
                  <c:v>0.92</c:v>
                </c:pt>
                <c:pt idx="425">
                  <c:v>0.92</c:v>
                </c:pt>
                <c:pt idx="426">
                  <c:v>0.90650000000000008</c:v>
                </c:pt>
                <c:pt idx="427">
                  <c:v>0.90010000000000001</c:v>
                </c:pt>
                <c:pt idx="428">
                  <c:v>0.89989999999999992</c:v>
                </c:pt>
                <c:pt idx="429">
                  <c:v>0.89500000000000002</c:v>
                </c:pt>
                <c:pt idx="430">
                  <c:v>0.89790000000000003</c:v>
                </c:pt>
                <c:pt idx="431">
                  <c:v>0.90090000000000003</c:v>
                </c:pt>
                <c:pt idx="432">
                  <c:v>0.92110000000000003</c:v>
                </c:pt>
                <c:pt idx="433">
                  <c:v>0.90579999999999994</c:v>
                </c:pt>
                <c:pt idx="434">
                  <c:v>0.9244</c:v>
                </c:pt>
                <c:pt idx="435">
                  <c:v>0.93340000000000001</c:v>
                </c:pt>
                <c:pt idx="436">
                  <c:v>0.91639999999999999</c:v>
                </c:pt>
                <c:pt idx="437">
                  <c:v>0.93569999999999998</c:v>
                </c:pt>
                <c:pt idx="438">
                  <c:v>0.93359999999999999</c:v>
                </c:pt>
                <c:pt idx="439">
                  <c:v>0.94040000000000001</c:v>
                </c:pt>
                <c:pt idx="440">
                  <c:v>0.93620000000000003</c:v>
                </c:pt>
                <c:pt idx="441">
                  <c:v>0.93330000000000002</c:v>
                </c:pt>
                <c:pt idx="442">
                  <c:v>0.92920000000000003</c:v>
                </c:pt>
                <c:pt idx="443">
                  <c:v>0.93370000000000009</c:v>
                </c:pt>
                <c:pt idx="444">
                  <c:v>0.9423999999999999</c:v>
                </c:pt>
                <c:pt idx="445">
                  <c:v>0.93840000000000001</c:v>
                </c:pt>
                <c:pt idx="446">
                  <c:v>0.94120000000000004</c:v>
                </c:pt>
                <c:pt idx="447">
                  <c:v>0.96140000000000003</c:v>
                </c:pt>
                <c:pt idx="448">
                  <c:v>0.96810000000000007</c:v>
                </c:pt>
                <c:pt idx="449">
                  <c:v>0.9748</c:v>
                </c:pt>
                <c:pt idx="450">
                  <c:v>0.9788</c:v>
                </c:pt>
                <c:pt idx="451">
                  <c:v>0.97860000000000003</c:v>
                </c:pt>
                <c:pt idx="452">
                  <c:v>0.98870000000000002</c:v>
                </c:pt>
                <c:pt idx="453">
                  <c:v>1.0012000000000001</c:v>
                </c:pt>
                <c:pt idx="454">
                  <c:v>1.0027999999999999</c:v>
                </c:pt>
                <c:pt idx="455">
                  <c:v>0.9887999999999999</c:v>
                </c:pt>
                <c:pt idx="456">
                  <c:v>0.98939999999999995</c:v>
                </c:pt>
                <c:pt idx="457">
                  <c:v>0.97030000000000005</c:v>
                </c:pt>
                <c:pt idx="458">
                  <c:v>0.95840000000000003</c:v>
                </c:pt>
                <c:pt idx="459">
                  <c:v>0.96750000000000003</c:v>
                </c:pt>
                <c:pt idx="460">
                  <c:v>0.9667</c:v>
                </c:pt>
                <c:pt idx="461">
                  <c:v>0.9869</c:v>
                </c:pt>
                <c:pt idx="462">
                  <c:v>0.98069999999999991</c:v>
                </c:pt>
                <c:pt idx="463">
                  <c:v>0.99140000000000006</c:v>
                </c:pt>
                <c:pt idx="464">
                  <c:v>0.99260000000000004</c:v>
                </c:pt>
                <c:pt idx="465">
                  <c:v>0.99769999999999992</c:v>
                </c:pt>
                <c:pt idx="466">
                  <c:v>0.99769999999999992</c:v>
                </c:pt>
                <c:pt idx="467">
                  <c:v>1.0017</c:v>
                </c:pt>
                <c:pt idx="468">
                  <c:v>1.01</c:v>
                </c:pt>
                <c:pt idx="469">
                  <c:v>1.0103</c:v>
                </c:pt>
                <c:pt idx="470">
                  <c:v>1.0138</c:v>
                </c:pt>
                <c:pt idx="471">
                  <c:v>1.0148000000000001</c:v>
                </c:pt>
                <c:pt idx="472">
                  <c:v>1.0210999999999999</c:v>
                </c:pt>
                <c:pt idx="473">
                  <c:v>1.0165999999999999</c:v>
                </c:pt>
                <c:pt idx="474">
                  <c:v>1.0179</c:v>
                </c:pt>
                <c:pt idx="475">
                  <c:v>1.0284</c:v>
                </c:pt>
                <c:pt idx="476">
                  <c:v>1.0204</c:v>
                </c:pt>
                <c:pt idx="477">
                  <c:v>1.016</c:v>
                </c:pt>
                <c:pt idx="478">
                  <c:v>1.0198</c:v>
                </c:pt>
                <c:pt idx="479">
                  <c:v>1.0248999999999999</c:v>
                </c:pt>
                <c:pt idx="480">
                  <c:v>1.0249999999999999</c:v>
                </c:pt>
                <c:pt idx="481">
                  <c:v>1.0214000000000001</c:v>
                </c:pt>
                <c:pt idx="482">
                  <c:v>1.0009999999999999</c:v>
                </c:pt>
                <c:pt idx="483">
                  <c:v>1.0004999999999999</c:v>
                </c:pt>
                <c:pt idx="484">
                  <c:v>1.0011000000000001</c:v>
                </c:pt>
                <c:pt idx="485">
                  <c:v>0.98430000000000006</c:v>
                </c:pt>
                <c:pt idx="486">
                  <c:v>0.98260000000000003</c:v>
                </c:pt>
                <c:pt idx="487">
                  <c:v>0.98409999999999997</c:v>
                </c:pt>
                <c:pt idx="488">
                  <c:v>0.98430000000000006</c:v>
                </c:pt>
                <c:pt idx="489">
                  <c:v>0.98250000000000004</c:v>
                </c:pt>
                <c:pt idx="490">
                  <c:v>0.98480000000000001</c:v>
                </c:pt>
                <c:pt idx="491">
                  <c:v>0.99309999999999998</c:v>
                </c:pt>
                <c:pt idx="492">
                  <c:v>0.9849</c:v>
                </c:pt>
                <c:pt idx="493">
                  <c:v>0.99819999999999998</c:v>
                </c:pt>
                <c:pt idx="494">
                  <c:v>1.0004999999999999</c:v>
                </c:pt>
                <c:pt idx="495">
                  <c:v>1.0004999999999999</c:v>
                </c:pt>
                <c:pt idx="496">
                  <c:v>0.99459999999999993</c:v>
                </c:pt>
                <c:pt idx="497">
                  <c:v>0.99780000000000002</c:v>
                </c:pt>
                <c:pt idx="498">
                  <c:v>0.98219999999999996</c:v>
                </c:pt>
                <c:pt idx="499">
                  <c:v>0.98380000000000001</c:v>
                </c:pt>
                <c:pt idx="500">
                  <c:v>0.97809999999999997</c:v>
                </c:pt>
                <c:pt idx="501">
                  <c:v>0.97319999999999995</c:v>
                </c:pt>
                <c:pt idx="502">
                  <c:v>0.98150000000000004</c:v>
                </c:pt>
                <c:pt idx="503">
                  <c:v>0.97510000000000008</c:v>
                </c:pt>
                <c:pt idx="504">
                  <c:v>0.96439999999999992</c:v>
                </c:pt>
                <c:pt idx="505">
                  <c:v>0.9587</c:v>
                </c:pt>
                <c:pt idx="506">
                  <c:v>0.96129999999999993</c:v>
                </c:pt>
                <c:pt idx="507">
                  <c:v>0.96620000000000006</c:v>
                </c:pt>
                <c:pt idx="508">
                  <c:v>0.95400000000000007</c:v>
                </c:pt>
                <c:pt idx="509">
                  <c:v>0.95379999999999998</c:v>
                </c:pt>
                <c:pt idx="510">
                  <c:v>0.95650000000000002</c:v>
                </c:pt>
                <c:pt idx="511">
                  <c:v>0.95319999999999994</c:v>
                </c:pt>
                <c:pt idx="512">
                  <c:v>0.95629999999999993</c:v>
                </c:pt>
                <c:pt idx="513">
                  <c:v>0.97099999999999997</c:v>
                </c:pt>
                <c:pt idx="514">
                  <c:v>0.9668000000000001</c:v>
                </c:pt>
                <c:pt idx="515">
                  <c:v>0.96450000000000002</c:v>
                </c:pt>
                <c:pt idx="516">
                  <c:v>0.97739999999999994</c:v>
                </c:pt>
                <c:pt idx="517">
                  <c:v>0.97260000000000002</c:v>
                </c:pt>
                <c:pt idx="518">
                  <c:v>0.97920000000000007</c:v>
                </c:pt>
                <c:pt idx="519">
                  <c:v>1.0006999999999999</c:v>
                </c:pt>
                <c:pt idx="520">
                  <c:v>1</c:v>
                </c:pt>
                <c:pt idx="521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GPI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Sheet2!$B$3:$B$524</c:f>
              <c:numCache>
                <c:formatCode>m/d/yyyy</c:formatCode>
                <c:ptCount val="522"/>
                <c:pt idx="0">
                  <c:v>42475</c:v>
                </c:pt>
                <c:pt idx="1">
                  <c:v>42474</c:v>
                </c:pt>
                <c:pt idx="2">
                  <c:v>42473</c:v>
                </c:pt>
                <c:pt idx="3">
                  <c:v>42472</c:v>
                </c:pt>
                <c:pt idx="4">
                  <c:v>42471</c:v>
                </c:pt>
                <c:pt idx="5">
                  <c:v>42468</c:v>
                </c:pt>
                <c:pt idx="6">
                  <c:v>42467</c:v>
                </c:pt>
                <c:pt idx="7">
                  <c:v>42466</c:v>
                </c:pt>
                <c:pt idx="8">
                  <c:v>42465</c:v>
                </c:pt>
                <c:pt idx="9">
                  <c:v>42464</c:v>
                </c:pt>
                <c:pt idx="10">
                  <c:v>42461</c:v>
                </c:pt>
                <c:pt idx="11">
                  <c:v>42460</c:v>
                </c:pt>
                <c:pt idx="12">
                  <c:v>42459</c:v>
                </c:pt>
                <c:pt idx="13">
                  <c:v>42458</c:v>
                </c:pt>
                <c:pt idx="14">
                  <c:v>42457</c:v>
                </c:pt>
                <c:pt idx="15">
                  <c:v>42454</c:v>
                </c:pt>
                <c:pt idx="16">
                  <c:v>42453</c:v>
                </c:pt>
                <c:pt idx="17">
                  <c:v>42452</c:v>
                </c:pt>
                <c:pt idx="18">
                  <c:v>42451</c:v>
                </c:pt>
                <c:pt idx="19">
                  <c:v>42450</c:v>
                </c:pt>
                <c:pt idx="20">
                  <c:v>42447</c:v>
                </c:pt>
                <c:pt idx="21">
                  <c:v>42446</c:v>
                </c:pt>
                <c:pt idx="22">
                  <c:v>42445</c:v>
                </c:pt>
                <c:pt idx="23">
                  <c:v>42444</c:v>
                </c:pt>
                <c:pt idx="24">
                  <c:v>42443</c:v>
                </c:pt>
                <c:pt idx="25">
                  <c:v>42440</c:v>
                </c:pt>
                <c:pt idx="26">
                  <c:v>42439</c:v>
                </c:pt>
                <c:pt idx="27">
                  <c:v>42438</c:v>
                </c:pt>
                <c:pt idx="28">
                  <c:v>42437</c:v>
                </c:pt>
                <c:pt idx="29">
                  <c:v>42436</c:v>
                </c:pt>
                <c:pt idx="30">
                  <c:v>42433</c:v>
                </c:pt>
                <c:pt idx="31">
                  <c:v>42432</c:v>
                </c:pt>
                <c:pt idx="32">
                  <c:v>42431</c:v>
                </c:pt>
                <c:pt idx="33">
                  <c:v>42430</c:v>
                </c:pt>
                <c:pt idx="34">
                  <c:v>42429</c:v>
                </c:pt>
                <c:pt idx="35">
                  <c:v>42426</c:v>
                </c:pt>
                <c:pt idx="36">
                  <c:v>42425</c:v>
                </c:pt>
                <c:pt idx="37">
                  <c:v>42424</c:v>
                </c:pt>
                <c:pt idx="38">
                  <c:v>42423</c:v>
                </c:pt>
                <c:pt idx="39">
                  <c:v>42422</c:v>
                </c:pt>
                <c:pt idx="40">
                  <c:v>42419</c:v>
                </c:pt>
                <c:pt idx="41">
                  <c:v>42418</c:v>
                </c:pt>
                <c:pt idx="42">
                  <c:v>42417</c:v>
                </c:pt>
                <c:pt idx="43">
                  <c:v>42416</c:v>
                </c:pt>
                <c:pt idx="44">
                  <c:v>42415</c:v>
                </c:pt>
                <c:pt idx="45">
                  <c:v>42412</c:v>
                </c:pt>
                <c:pt idx="46">
                  <c:v>42411</c:v>
                </c:pt>
                <c:pt idx="47">
                  <c:v>42410</c:v>
                </c:pt>
                <c:pt idx="48">
                  <c:v>42409</c:v>
                </c:pt>
                <c:pt idx="49">
                  <c:v>42408</c:v>
                </c:pt>
                <c:pt idx="50">
                  <c:v>42405</c:v>
                </c:pt>
                <c:pt idx="51">
                  <c:v>42404</c:v>
                </c:pt>
                <c:pt idx="52">
                  <c:v>42403</c:v>
                </c:pt>
                <c:pt idx="53">
                  <c:v>42402</c:v>
                </c:pt>
                <c:pt idx="54">
                  <c:v>42401</c:v>
                </c:pt>
                <c:pt idx="55">
                  <c:v>42398</c:v>
                </c:pt>
                <c:pt idx="56">
                  <c:v>42397</c:v>
                </c:pt>
                <c:pt idx="57">
                  <c:v>42396</c:v>
                </c:pt>
                <c:pt idx="58">
                  <c:v>42395</c:v>
                </c:pt>
                <c:pt idx="59">
                  <c:v>42394</c:v>
                </c:pt>
                <c:pt idx="60">
                  <c:v>42391</c:v>
                </c:pt>
                <c:pt idx="61">
                  <c:v>42390</c:v>
                </c:pt>
                <c:pt idx="62">
                  <c:v>42389</c:v>
                </c:pt>
                <c:pt idx="63">
                  <c:v>42388</c:v>
                </c:pt>
                <c:pt idx="64">
                  <c:v>42387</c:v>
                </c:pt>
                <c:pt idx="65">
                  <c:v>42384</c:v>
                </c:pt>
                <c:pt idx="66">
                  <c:v>42383</c:v>
                </c:pt>
                <c:pt idx="67">
                  <c:v>42382</c:v>
                </c:pt>
                <c:pt idx="68">
                  <c:v>42381</c:v>
                </c:pt>
                <c:pt idx="69">
                  <c:v>42380</c:v>
                </c:pt>
                <c:pt idx="70">
                  <c:v>42377</c:v>
                </c:pt>
                <c:pt idx="71">
                  <c:v>42376</c:v>
                </c:pt>
                <c:pt idx="72">
                  <c:v>42375</c:v>
                </c:pt>
                <c:pt idx="73">
                  <c:v>42374</c:v>
                </c:pt>
                <c:pt idx="74">
                  <c:v>42373</c:v>
                </c:pt>
                <c:pt idx="75">
                  <c:v>42370</c:v>
                </c:pt>
                <c:pt idx="76">
                  <c:v>42369</c:v>
                </c:pt>
                <c:pt idx="77">
                  <c:v>42368</c:v>
                </c:pt>
                <c:pt idx="78">
                  <c:v>42367</c:v>
                </c:pt>
                <c:pt idx="79">
                  <c:v>42366</c:v>
                </c:pt>
                <c:pt idx="80">
                  <c:v>42363</c:v>
                </c:pt>
                <c:pt idx="81">
                  <c:v>42362</c:v>
                </c:pt>
                <c:pt idx="82">
                  <c:v>42361</c:v>
                </c:pt>
                <c:pt idx="83">
                  <c:v>42360</c:v>
                </c:pt>
                <c:pt idx="84">
                  <c:v>42359</c:v>
                </c:pt>
                <c:pt idx="85">
                  <c:v>42356</c:v>
                </c:pt>
                <c:pt idx="86">
                  <c:v>42355</c:v>
                </c:pt>
                <c:pt idx="87">
                  <c:v>42354</c:v>
                </c:pt>
                <c:pt idx="88">
                  <c:v>42353</c:v>
                </c:pt>
                <c:pt idx="89">
                  <c:v>42352</c:v>
                </c:pt>
                <c:pt idx="90">
                  <c:v>42349</c:v>
                </c:pt>
                <c:pt idx="91">
                  <c:v>42348</c:v>
                </c:pt>
                <c:pt idx="92">
                  <c:v>42347</c:v>
                </c:pt>
                <c:pt idx="93">
                  <c:v>42346</c:v>
                </c:pt>
                <c:pt idx="94">
                  <c:v>42345</c:v>
                </c:pt>
                <c:pt idx="95">
                  <c:v>42342</c:v>
                </c:pt>
                <c:pt idx="96">
                  <c:v>42341</c:v>
                </c:pt>
                <c:pt idx="97">
                  <c:v>42340</c:v>
                </c:pt>
                <c:pt idx="98">
                  <c:v>42339</c:v>
                </c:pt>
                <c:pt idx="99">
                  <c:v>42338</c:v>
                </c:pt>
                <c:pt idx="100">
                  <c:v>42335</c:v>
                </c:pt>
                <c:pt idx="101">
                  <c:v>42334</c:v>
                </c:pt>
                <c:pt idx="102">
                  <c:v>42333</c:v>
                </c:pt>
                <c:pt idx="103">
                  <c:v>42332</c:v>
                </c:pt>
                <c:pt idx="104">
                  <c:v>42331</c:v>
                </c:pt>
                <c:pt idx="105">
                  <c:v>42328</c:v>
                </c:pt>
                <c:pt idx="106">
                  <c:v>42327</c:v>
                </c:pt>
                <c:pt idx="107">
                  <c:v>42326</c:v>
                </c:pt>
                <c:pt idx="108">
                  <c:v>42325</c:v>
                </c:pt>
                <c:pt idx="109">
                  <c:v>42324</c:v>
                </c:pt>
                <c:pt idx="110">
                  <c:v>42321</c:v>
                </c:pt>
                <c:pt idx="111">
                  <c:v>42320</c:v>
                </c:pt>
                <c:pt idx="112">
                  <c:v>42319</c:v>
                </c:pt>
                <c:pt idx="113">
                  <c:v>42318</c:v>
                </c:pt>
                <c:pt idx="114">
                  <c:v>42317</c:v>
                </c:pt>
                <c:pt idx="115">
                  <c:v>42314</c:v>
                </c:pt>
                <c:pt idx="116">
                  <c:v>42313</c:v>
                </c:pt>
                <c:pt idx="117">
                  <c:v>42312</c:v>
                </c:pt>
                <c:pt idx="118">
                  <c:v>42311</c:v>
                </c:pt>
                <c:pt idx="119">
                  <c:v>42310</c:v>
                </c:pt>
                <c:pt idx="120">
                  <c:v>42307</c:v>
                </c:pt>
                <c:pt idx="121">
                  <c:v>42306</c:v>
                </c:pt>
                <c:pt idx="122">
                  <c:v>42305</c:v>
                </c:pt>
                <c:pt idx="123">
                  <c:v>42304</c:v>
                </c:pt>
                <c:pt idx="124">
                  <c:v>42303</c:v>
                </c:pt>
                <c:pt idx="125">
                  <c:v>42300</c:v>
                </c:pt>
                <c:pt idx="126">
                  <c:v>42299</c:v>
                </c:pt>
                <c:pt idx="127">
                  <c:v>42298</c:v>
                </c:pt>
                <c:pt idx="128">
                  <c:v>42297</c:v>
                </c:pt>
                <c:pt idx="129">
                  <c:v>42296</c:v>
                </c:pt>
                <c:pt idx="130">
                  <c:v>42293</c:v>
                </c:pt>
                <c:pt idx="131">
                  <c:v>42292</c:v>
                </c:pt>
                <c:pt idx="132">
                  <c:v>42291</c:v>
                </c:pt>
                <c:pt idx="133">
                  <c:v>42290</c:v>
                </c:pt>
                <c:pt idx="134">
                  <c:v>42289</c:v>
                </c:pt>
                <c:pt idx="135">
                  <c:v>42286</c:v>
                </c:pt>
                <c:pt idx="136">
                  <c:v>42285</c:v>
                </c:pt>
                <c:pt idx="137">
                  <c:v>42284</c:v>
                </c:pt>
                <c:pt idx="138">
                  <c:v>42283</c:v>
                </c:pt>
                <c:pt idx="139">
                  <c:v>42282</c:v>
                </c:pt>
                <c:pt idx="140">
                  <c:v>42279</c:v>
                </c:pt>
                <c:pt idx="141">
                  <c:v>42278</c:v>
                </c:pt>
                <c:pt idx="142">
                  <c:v>42277</c:v>
                </c:pt>
                <c:pt idx="143">
                  <c:v>42276</c:v>
                </c:pt>
                <c:pt idx="144">
                  <c:v>42275</c:v>
                </c:pt>
                <c:pt idx="145">
                  <c:v>42272</c:v>
                </c:pt>
                <c:pt idx="146">
                  <c:v>42271</c:v>
                </c:pt>
                <c:pt idx="147">
                  <c:v>42270</c:v>
                </c:pt>
                <c:pt idx="148">
                  <c:v>42269</c:v>
                </c:pt>
                <c:pt idx="149">
                  <c:v>42268</c:v>
                </c:pt>
                <c:pt idx="150">
                  <c:v>42265</c:v>
                </c:pt>
                <c:pt idx="151">
                  <c:v>42264</c:v>
                </c:pt>
                <c:pt idx="152">
                  <c:v>42263</c:v>
                </c:pt>
                <c:pt idx="153">
                  <c:v>42262</c:v>
                </c:pt>
                <c:pt idx="154">
                  <c:v>42261</c:v>
                </c:pt>
                <c:pt idx="155">
                  <c:v>42258</c:v>
                </c:pt>
                <c:pt idx="156">
                  <c:v>42257</c:v>
                </c:pt>
                <c:pt idx="157">
                  <c:v>42256</c:v>
                </c:pt>
                <c:pt idx="158">
                  <c:v>42255</c:v>
                </c:pt>
                <c:pt idx="159">
                  <c:v>42254</c:v>
                </c:pt>
                <c:pt idx="160">
                  <c:v>42251</c:v>
                </c:pt>
                <c:pt idx="161">
                  <c:v>42250</c:v>
                </c:pt>
                <c:pt idx="162">
                  <c:v>42249</c:v>
                </c:pt>
                <c:pt idx="163">
                  <c:v>42248</c:v>
                </c:pt>
                <c:pt idx="164">
                  <c:v>42247</c:v>
                </c:pt>
                <c:pt idx="165">
                  <c:v>42244</c:v>
                </c:pt>
                <c:pt idx="166">
                  <c:v>42243</c:v>
                </c:pt>
                <c:pt idx="167">
                  <c:v>42242</c:v>
                </c:pt>
                <c:pt idx="168">
                  <c:v>42241</c:v>
                </c:pt>
                <c:pt idx="169">
                  <c:v>42240</c:v>
                </c:pt>
                <c:pt idx="170">
                  <c:v>42237</c:v>
                </c:pt>
                <c:pt idx="171">
                  <c:v>42236</c:v>
                </c:pt>
                <c:pt idx="172">
                  <c:v>42235</c:v>
                </c:pt>
                <c:pt idx="173">
                  <c:v>42234</c:v>
                </c:pt>
                <c:pt idx="174">
                  <c:v>42233</c:v>
                </c:pt>
                <c:pt idx="175">
                  <c:v>42230</c:v>
                </c:pt>
                <c:pt idx="176">
                  <c:v>42229</c:v>
                </c:pt>
                <c:pt idx="177">
                  <c:v>42228</c:v>
                </c:pt>
                <c:pt idx="178">
                  <c:v>42227</c:v>
                </c:pt>
                <c:pt idx="179">
                  <c:v>42226</c:v>
                </c:pt>
                <c:pt idx="180">
                  <c:v>42223</c:v>
                </c:pt>
                <c:pt idx="181">
                  <c:v>42222</c:v>
                </c:pt>
                <c:pt idx="182">
                  <c:v>42221</c:v>
                </c:pt>
                <c:pt idx="183">
                  <c:v>42220</c:v>
                </c:pt>
                <c:pt idx="184">
                  <c:v>42219</c:v>
                </c:pt>
                <c:pt idx="185">
                  <c:v>42216</c:v>
                </c:pt>
                <c:pt idx="186">
                  <c:v>42215</c:v>
                </c:pt>
                <c:pt idx="187">
                  <c:v>42214</c:v>
                </c:pt>
                <c:pt idx="188">
                  <c:v>42213</c:v>
                </c:pt>
                <c:pt idx="189">
                  <c:v>42212</c:v>
                </c:pt>
                <c:pt idx="190">
                  <c:v>42209</c:v>
                </c:pt>
                <c:pt idx="191">
                  <c:v>42208</c:v>
                </c:pt>
                <c:pt idx="192">
                  <c:v>42207</c:v>
                </c:pt>
                <c:pt idx="193">
                  <c:v>42206</c:v>
                </c:pt>
                <c:pt idx="194">
                  <c:v>42205</c:v>
                </c:pt>
                <c:pt idx="195">
                  <c:v>42202</c:v>
                </c:pt>
                <c:pt idx="196">
                  <c:v>42201</c:v>
                </c:pt>
                <c:pt idx="197">
                  <c:v>42200</c:v>
                </c:pt>
                <c:pt idx="198">
                  <c:v>42199</c:v>
                </c:pt>
                <c:pt idx="199">
                  <c:v>42198</c:v>
                </c:pt>
                <c:pt idx="200">
                  <c:v>42195</c:v>
                </c:pt>
                <c:pt idx="201">
                  <c:v>42194</c:v>
                </c:pt>
                <c:pt idx="202">
                  <c:v>42193</c:v>
                </c:pt>
                <c:pt idx="203">
                  <c:v>42192</c:v>
                </c:pt>
                <c:pt idx="204">
                  <c:v>42191</c:v>
                </c:pt>
                <c:pt idx="205">
                  <c:v>42188</c:v>
                </c:pt>
                <c:pt idx="206">
                  <c:v>42187</c:v>
                </c:pt>
                <c:pt idx="207">
                  <c:v>42186</c:v>
                </c:pt>
                <c:pt idx="208">
                  <c:v>42185</c:v>
                </c:pt>
                <c:pt idx="209">
                  <c:v>42184</c:v>
                </c:pt>
                <c:pt idx="210">
                  <c:v>42181</c:v>
                </c:pt>
                <c:pt idx="211">
                  <c:v>42180</c:v>
                </c:pt>
                <c:pt idx="212">
                  <c:v>42179</c:v>
                </c:pt>
                <c:pt idx="213">
                  <c:v>42178</c:v>
                </c:pt>
                <c:pt idx="214">
                  <c:v>42177</c:v>
                </c:pt>
                <c:pt idx="215">
                  <c:v>42174</c:v>
                </c:pt>
                <c:pt idx="216">
                  <c:v>42173</c:v>
                </c:pt>
                <c:pt idx="217">
                  <c:v>42172</c:v>
                </c:pt>
                <c:pt idx="218">
                  <c:v>42171</c:v>
                </c:pt>
                <c:pt idx="219">
                  <c:v>42170</c:v>
                </c:pt>
                <c:pt idx="220">
                  <c:v>42167</c:v>
                </c:pt>
                <c:pt idx="221">
                  <c:v>42166</c:v>
                </c:pt>
                <c:pt idx="222">
                  <c:v>42165</c:v>
                </c:pt>
                <c:pt idx="223">
                  <c:v>42164</c:v>
                </c:pt>
                <c:pt idx="224">
                  <c:v>42163</c:v>
                </c:pt>
                <c:pt idx="225">
                  <c:v>42160</c:v>
                </c:pt>
                <c:pt idx="226">
                  <c:v>42159</c:v>
                </c:pt>
                <c:pt idx="227">
                  <c:v>42158</c:v>
                </c:pt>
                <c:pt idx="228">
                  <c:v>42157</c:v>
                </c:pt>
                <c:pt idx="229">
                  <c:v>42156</c:v>
                </c:pt>
                <c:pt idx="230">
                  <c:v>42153</c:v>
                </c:pt>
                <c:pt idx="231">
                  <c:v>42152</c:v>
                </c:pt>
                <c:pt idx="232">
                  <c:v>42151</c:v>
                </c:pt>
                <c:pt idx="233">
                  <c:v>42150</c:v>
                </c:pt>
                <c:pt idx="234">
                  <c:v>42149</c:v>
                </c:pt>
                <c:pt idx="235">
                  <c:v>42146</c:v>
                </c:pt>
                <c:pt idx="236">
                  <c:v>42145</c:v>
                </c:pt>
                <c:pt idx="237">
                  <c:v>42144</c:v>
                </c:pt>
                <c:pt idx="238">
                  <c:v>42143</c:v>
                </c:pt>
                <c:pt idx="239">
                  <c:v>42142</c:v>
                </c:pt>
                <c:pt idx="240">
                  <c:v>42139</c:v>
                </c:pt>
                <c:pt idx="241">
                  <c:v>42138</c:v>
                </c:pt>
                <c:pt idx="242">
                  <c:v>42137</c:v>
                </c:pt>
                <c:pt idx="243">
                  <c:v>42136</c:v>
                </c:pt>
                <c:pt idx="244">
                  <c:v>42135</c:v>
                </c:pt>
                <c:pt idx="245">
                  <c:v>42132</c:v>
                </c:pt>
                <c:pt idx="246">
                  <c:v>42131</c:v>
                </c:pt>
                <c:pt idx="247">
                  <c:v>42130</c:v>
                </c:pt>
                <c:pt idx="248">
                  <c:v>42129</c:v>
                </c:pt>
                <c:pt idx="249">
                  <c:v>42128</c:v>
                </c:pt>
                <c:pt idx="250">
                  <c:v>42125</c:v>
                </c:pt>
                <c:pt idx="251">
                  <c:v>42124</c:v>
                </c:pt>
                <c:pt idx="252">
                  <c:v>42123</c:v>
                </c:pt>
                <c:pt idx="253">
                  <c:v>42122</c:v>
                </c:pt>
                <c:pt idx="254">
                  <c:v>42121</c:v>
                </c:pt>
                <c:pt idx="255">
                  <c:v>42118</c:v>
                </c:pt>
                <c:pt idx="256">
                  <c:v>42117</c:v>
                </c:pt>
                <c:pt idx="257">
                  <c:v>42116</c:v>
                </c:pt>
                <c:pt idx="258">
                  <c:v>42115</c:v>
                </c:pt>
                <c:pt idx="259">
                  <c:v>42114</c:v>
                </c:pt>
                <c:pt idx="260">
                  <c:v>42111</c:v>
                </c:pt>
                <c:pt idx="261">
                  <c:v>42110</c:v>
                </c:pt>
                <c:pt idx="262">
                  <c:v>42109</c:v>
                </c:pt>
                <c:pt idx="263">
                  <c:v>42108</c:v>
                </c:pt>
                <c:pt idx="264">
                  <c:v>42107</c:v>
                </c:pt>
                <c:pt idx="265">
                  <c:v>42104</c:v>
                </c:pt>
                <c:pt idx="266">
                  <c:v>42103</c:v>
                </c:pt>
                <c:pt idx="267">
                  <c:v>42102</c:v>
                </c:pt>
                <c:pt idx="268">
                  <c:v>42101</c:v>
                </c:pt>
                <c:pt idx="269">
                  <c:v>42100</c:v>
                </c:pt>
                <c:pt idx="270">
                  <c:v>42097</c:v>
                </c:pt>
                <c:pt idx="271">
                  <c:v>42096</c:v>
                </c:pt>
                <c:pt idx="272">
                  <c:v>42095</c:v>
                </c:pt>
                <c:pt idx="273">
                  <c:v>42094</c:v>
                </c:pt>
                <c:pt idx="274">
                  <c:v>42093</c:v>
                </c:pt>
                <c:pt idx="275">
                  <c:v>42090</c:v>
                </c:pt>
                <c:pt idx="276">
                  <c:v>42089</c:v>
                </c:pt>
                <c:pt idx="277">
                  <c:v>42088</c:v>
                </c:pt>
                <c:pt idx="278">
                  <c:v>42087</c:v>
                </c:pt>
                <c:pt idx="279">
                  <c:v>42086</c:v>
                </c:pt>
                <c:pt idx="280">
                  <c:v>42083</c:v>
                </c:pt>
                <c:pt idx="281">
                  <c:v>42082</c:v>
                </c:pt>
                <c:pt idx="282">
                  <c:v>42081</c:v>
                </c:pt>
                <c:pt idx="283">
                  <c:v>42080</c:v>
                </c:pt>
                <c:pt idx="284">
                  <c:v>42079</c:v>
                </c:pt>
                <c:pt idx="285">
                  <c:v>42076</c:v>
                </c:pt>
                <c:pt idx="286">
                  <c:v>42075</c:v>
                </c:pt>
                <c:pt idx="287">
                  <c:v>42074</c:v>
                </c:pt>
                <c:pt idx="288">
                  <c:v>42073</c:v>
                </c:pt>
                <c:pt idx="289">
                  <c:v>42072</c:v>
                </c:pt>
                <c:pt idx="290">
                  <c:v>42069</c:v>
                </c:pt>
                <c:pt idx="291">
                  <c:v>42068</c:v>
                </c:pt>
                <c:pt idx="292">
                  <c:v>42067</c:v>
                </c:pt>
                <c:pt idx="293">
                  <c:v>42066</c:v>
                </c:pt>
                <c:pt idx="294">
                  <c:v>42065</c:v>
                </c:pt>
                <c:pt idx="295">
                  <c:v>42062</c:v>
                </c:pt>
                <c:pt idx="296">
                  <c:v>42061</c:v>
                </c:pt>
                <c:pt idx="297">
                  <c:v>42060</c:v>
                </c:pt>
                <c:pt idx="298">
                  <c:v>42059</c:v>
                </c:pt>
                <c:pt idx="299">
                  <c:v>42058</c:v>
                </c:pt>
                <c:pt idx="300">
                  <c:v>42055</c:v>
                </c:pt>
                <c:pt idx="301">
                  <c:v>42054</c:v>
                </c:pt>
                <c:pt idx="302">
                  <c:v>42053</c:v>
                </c:pt>
                <c:pt idx="303">
                  <c:v>42052</c:v>
                </c:pt>
                <c:pt idx="304">
                  <c:v>42051</c:v>
                </c:pt>
                <c:pt idx="305">
                  <c:v>42048</c:v>
                </c:pt>
                <c:pt idx="306">
                  <c:v>42047</c:v>
                </c:pt>
                <c:pt idx="307">
                  <c:v>42046</c:v>
                </c:pt>
                <c:pt idx="308">
                  <c:v>42045</c:v>
                </c:pt>
                <c:pt idx="309">
                  <c:v>42044</c:v>
                </c:pt>
                <c:pt idx="310">
                  <c:v>42041</c:v>
                </c:pt>
                <c:pt idx="311">
                  <c:v>42040</c:v>
                </c:pt>
                <c:pt idx="312">
                  <c:v>42039</c:v>
                </c:pt>
                <c:pt idx="313">
                  <c:v>42038</c:v>
                </c:pt>
                <c:pt idx="314">
                  <c:v>42037</c:v>
                </c:pt>
                <c:pt idx="315">
                  <c:v>42034</c:v>
                </c:pt>
                <c:pt idx="316">
                  <c:v>42033</c:v>
                </c:pt>
                <c:pt idx="317">
                  <c:v>42032</c:v>
                </c:pt>
                <c:pt idx="318">
                  <c:v>42031</c:v>
                </c:pt>
                <c:pt idx="319">
                  <c:v>42030</c:v>
                </c:pt>
                <c:pt idx="320">
                  <c:v>42027</c:v>
                </c:pt>
                <c:pt idx="321">
                  <c:v>42026</c:v>
                </c:pt>
                <c:pt idx="322">
                  <c:v>42025</c:v>
                </c:pt>
                <c:pt idx="323">
                  <c:v>42024</c:v>
                </c:pt>
                <c:pt idx="324">
                  <c:v>42023</c:v>
                </c:pt>
                <c:pt idx="325">
                  <c:v>42020</c:v>
                </c:pt>
                <c:pt idx="326">
                  <c:v>42019</c:v>
                </c:pt>
                <c:pt idx="327">
                  <c:v>42018</c:v>
                </c:pt>
                <c:pt idx="328">
                  <c:v>42017</c:v>
                </c:pt>
                <c:pt idx="329">
                  <c:v>42016</c:v>
                </c:pt>
                <c:pt idx="330">
                  <c:v>42013</c:v>
                </c:pt>
                <c:pt idx="331">
                  <c:v>42012</c:v>
                </c:pt>
                <c:pt idx="332">
                  <c:v>42011</c:v>
                </c:pt>
                <c:pt idx="333">
                  <c:v>42010</c:v>
                </c:pt>
                <c:pt idx="334">
                  <c:v>42009</c:v>
                </c:pt>
                <c:pt idx="335">
                  <c:v>42006</c:v>
                </c:pt>
                <c:pt idx="336">
                  <c:v>42005</c:v>
                </c:pt>
                <c:pt idx="337">
                  <c:v>42004</c:v>
                </c:pt>
                <c:pt idx="338">
                  <c:v>42003</c:v>
                </c:pt>
                <c:pt idx="339">
                  <c:v>42002</c:v>
                </c:pt>
                <c:pt idx="340">
                  <c:v>41999</c:v>
                </c:pt>
                <c:pt idx="341">
                  <c:v>41998</c:v>
                </c:pt>
                <c:pt idx="342">
                  <c:v>41997</c:v>
                </c:pt>
                <c:pt idx="343">
                  <c:v>41996</c:v>
                </c:pt>
                <c:pt idx="344">
                  <c:v>41995</c:v>
                </c:pt>
                <c:pt idx="345">
                  <c:v>41992</c:v>
                </c:pt>
                <c:pt idx="346">
                  <c:v>41991</c:v>
                </c:pt>
                <c:pt idx="347">
                  <c:v>41990</c:v>
                </c:pt>
                <c:pt idx="348">
                  <c:v>41989</c:v>
                </c:pt>
                <c:pt idx="349">
                  <c:v>41988</c:v>
                </c:pt>
                <c:pt idx="350">
                  <c:v>41985</c:v>
                </c:pt>
                <c:pt idx="351">
                  <c:v>41984</c:v>
                </c:pt>
                <c:pt idx="352">
                  <c:v>41983</c:v>
                </c:pt>
                <c:pt idx="353">
                  <c:v>41982</c:v>
                </c:pt>
                <c:pt idx="354">
                  <c:v>41981</c:v>
                </c:pt>
                <c:pt idx="355">
                  <c:v>41978</c:v>
                </c:pt>
                <c:pt idx="356">
                  <c:v>41977</c:v>
                </c:pt>
                <c:pt idx="357">
                  <c:v>41976</c:v>
                </c:pt>
                <c:pt idx="358">
                  <c:v>41975</c:v>
                </c:pt>
                <c:pt idx="359">
                  <c:v>41974</c:v>
                </c:pt>
                <c:pt idx="360">
                  <c:v>41971</c:v>
                </c:pt>
                <c:pt idx="361">
                  <c:v>41970</c:v>
                </c:pt>
                <c:pt idx="362">
                  <c:v>41969</c:v>
                </c:pt>
                <c:pt idx="363">
                  <c:v>41968</c:v>
                </c:pt>
                <c:pt idx="364">
                  <c:v>41967</c:v>
                </c:pt>
                <c:pt idx="365">
                  <c:v>41964</c:v>
                </c:pt>
                <c:pt idx="366">
                  <c:v>41963</c:v>
                </c:pt>
                <c:pt idx="367">
                  <c:v>41962</c:v>
                </c:pt>
                <c:pt idx="368">
                  <c:v>41961</c:v>
                </c:pt>
                <c:pt idx="369">
                  <c:v>41960</c:v>
                </c:pt>
                <c:pt idx="370">
                  <c:v>41957</c:v>
                </c:pt>
                <c:pt idx="371">
                  <c:v>41956</c:v>
                </c:pt>
                <c:pt idx="372">
                  <c:v>41955</c:v>
                </c:pt>
                <c:pt idx="373">
                  <c:v>41954</c:v>
                </c:pt>
                <c:pt idx="374">
                  <c:v>41953</c:v>
                </c:pt>
                <c:pt idx="375">
                  <c:v>41950</c:v>
                </c:pt>
                <c:pt idx="376">
                  <c:v>41949</c:v>
                </c:pt>
                <c:pt idx="377">
                  <c:v>41948</c:v>
                </c:pt>
                <c:pt idx="378">
                  <c:v>41947</c:v>
                </c:pt>
                <c:pt idx="379">
                  <c:v>41946</c:v>
                </c:pt>
                <c:pt idx="380">
                  <c:v>41943</c:v>
                </c:pt>
                <c:pt idx="381">
                  <c:v>41942</c:v>
                </c:pt>
                <c:pt idx="382">
                  <c:v>41941</c:v>
                </c:pt>
                <c:pt idx="383">
                  <c:v>41940</c:v>
                </c:pt>
                <c:pt idx="384">
                  <c:v>41939</c:v>
                </c:pt>
                <c:pt idx="385">
                  <c:v>41936</c:v>
                </c:pt>
                <c:pt idx="386">
                  <c:v>41935</c:v>
                </c:pt>
                <c:pt idx="387">
                  <c:v>41934</c:v>
                </c:pt>
                <c:pt idx="388">
                  <c:v>41933</c:v>
                </c:pt>
                <c:pt idx="389">
                  <c:v>41932</c:v>
                </c:pt>
                <c:pt idx="390">
                  <c:v>41929</c:v>
                </c:pt>
                <c:pt idx="391">
                  <c:v>41928</c:v>
                </c:pt>
                <c:pt idx="392">
                  <c:v>41927</c:v>
                </c:pt>
                <c:pt idx="393">
                  <c:v>41926</c:v>
                </c:pt>
                <c:pt idx="394">
                  <c:v>41925</c:v>
                </c:pt>
                <c:pt idx="395">
                  <c:v>41922</c:v>
                </c:pt>
                <c:pt idx="396">
                  <c:v>41921</c:v>
                </c:pt>
                <c:pt idx="397">
                  <c:v>41920</c:v>
                </c:pt>
                <c:pt idx="398">
                  <c:v>41919</c:v>
                </c:pt>
                <c:pt idx="399">
                  <c:v>41918</c:v>
                </c:pt>
                <c:pt idx="400">
                  <c:v>41915</c:v>
                </c:pt>
                <c:pt idx="401">
                  <c:v>41914</c:v>
                </c:pt>
                <c:pt idx="402">
                  <c:v>41913</c:v>
                </c:pt>
                <c:pt idx="403">
                  <c:v>41912</c:v>
                </c:pt>
                <c:pt idx="404">
                  <c:v>41911</c:v>
                </c:pt>
                <c:pt idx="405">
                  <c:v>41908</c:v>
                </c:pt>
                <c:pt idx="406">
                  <c:v>41907</c:v>
                </c:pt>
                <c:pt idx="407">
                  <c:v>41906</c:v>
                </c:pt>
                <c:pt idx="408">
                  <c:v>41905</c:v>
                </c:pt>
                <c:pt idx="409">
                  <c:v>41904</c:v>
                </c:pt>
                <c:pt idx="410">
                  <c:v>41901</c:v>
                </c:pt>
                <c:pt idx="411">
                  <c:v>41900</c:v>
                </c:pt>
                <c:pt idx="412">
                  <c:v>41899</c:v>
                </c:pt>
                <c:pt idx="413">
                  <c:v>41898</c:v>
                </c:pt>
                <c:pt idx="414">
                  <c:v>41897</c:v>
                </c:pt>
                <c:pt idx="415">
                  <c:v>41894</c:v>
                </c:pt>
                <c:pt idx="416">
                  <c:v>41893</c:v>
                </c:pt>
                <c:pt idx="417">
                  <c:v>41892</c:v>
                </c:pt>
                <c:pt idx="418">
                  <c:v>41891</c:v>
                </c:pt>
                <c:pt idx="419">
                  <c:v>41890</c:v>
                </c:pt>
                <c:pt idx="420">
                  <c:v>41887</c:v>
                </c:pt>
                <c:pt idx="421">
                  <c:v>41886</c:v>
                </c:pt>
                <c:pt idx="422">
                  <c:v>41885</c:v>
                </c:pt>
                <c:pt idx="423">
                  <c:v>41884</c:v>
                </c:pt>
                <c:pt idx="424">
                  <c:v>41883</c:v>
                </c:pt>
                <c:pt idx="425">
                  <c:v>41880</c:v>
                </c:pt>
                <c:pt idx="426">
                  <c:v>41879</c:v>
                </c:pt>
                <c:pt idx="427">
                  <c:v>41878</c:v>
                </c:pt>
                <c:pt idx="428">
                  <c:v>41877</c:v>
                </c:pt>
                <c:pt idx="429">
                  <c:v>41876</c:v>
                </c:pt>
                <c:pt idx="430">
                  <c:v>41873</c:v>
                </c:pt>
                <c:pt idx="431">
                  <c:v>41872</c:v>
                </c:pt>
                <c:pt idx="432">
                  <c:v>41871</c:v>
                </c:pt>
                <c:pt idx="433">
                  <c:v>41870</c:v>
                </c:pt>
                <c:pt idx="434">
                  <c:v>41869</c:v>
                </c:pt>
                <c:pt idx="435">
                  <c:v>41866</c:v>
                </c:pt>
                <c:pt idx="436">
                  <c:v>41865</c:v>
                </c:pt>
                <c:pt idx="437">
                  <c:v>41864</c:v>
                </c:pt>
                <c:pt idx="438">
                  <c:v>41863</c:v>
                </c:pt>
                <c:pt idx="439">
                  <c:v>41862</c:v>
                </c:pt>
                <c:pt idx="440">
                  <c:v>41859</c:v>
                </c:pt>
                <c:pt idx="441">
                  <c:v>41858</c:v>
                </c:pt>
                <c:pt idx="442">
                  <c:v>41857</c:v>
                </c:pt>
                <c:pt idx="443">
                  <c:v>41856</c:v>
                </c:pt>
                <c:pt idx="444">
                  <c:v>41855</c:v>
                </c:pt>
                <c:pt idx="445">
                  <c:v>41852</c:v>
                </c:pt>
                <c:pt idx="446">
                  <c:v>41851</c:v>
                </c:pt>
                <c:pt idx="447">
                  <c:v>41850</c:v>
                </c:pt>
                <c:pt idx="448">
                  <c:v>41849</c:v>
                </c:pt>
                <c:pt idx="449">
                  <c:v>41848</c:v>
                </c:pt>
                <c:pt idx="450">
                  <c:v>41845</c:v>
                </c:pt>
                <c:pt idx="451">
                  <c:v>41844</c:v>
                </c:pt>
                <c:pt idx="452">
                  <c:v>41843</c:v>
                </c:pt>
                <c:pt idx="453">
                  <c:v>41842</c:v>
                </c:pt>
                <c:pt idx="454">
                  <c:v>41841</c:v>
                </c:pt>
                <c:pt idx="455">
                  <c:v>41838</c:v>
                </c:pt>
                <c:pt idx="456">
                  <c:v>41837</c:v>
                </c:pt>
                <c:pt idx="457">
                  <c:v>41836</c:v>
                </c:pt>
                <c:pt idx="458">
                  <c:v>41835</c:v>
                </c:pt>
                <c:pt idx="459">
                  <c:v>41834</c:v>
                </c:pt>
                <c:pt idx="460">
                  <c:v>41831</c:v>
                </c:pt>
                <c:pt idx="461">
                  <c:v>41830</c:v>
                </c:pt>
                <c:pt idx="462">
                  <c:v>41829</c:v>
                </c:pt>
                <c:pt idx="463">
                  <c:v>41828</c:v>
                </c:pt>
                <c:pt idx="464">
                  <c:v>41827</c:v>
                </c:pt>
                <c:pt idx="465">
                  <c:v>41824</c:v>
                </c:pt>
                <c:pt idx="466">
                  <c:v>41823</c:v>
                </c:pt>
                <c:pt idx="467">
                  <c:v>41822</c:v>
                </c:pt>
                <c:pt idx="468">
                  <c:v>41821</c:v>
                </c:pt>
                <c:pt idx="469">
                  <c:v>41820</c:v>
                </c:pt>
                <c:pt idx="470">
                  <c:v>41817</c:v>
                </c:pt>
                <c:pt idx="471">
                  <c:v>41816</c:v>
                </c:pt>
                <c:pt idx="472">
                  <c:v>41815</c:v>
                </c:pt>
                <c:pt idx="473">
                  <c:v>41814</c:v>
                </c:pt>
                <c:pt idx="474">
                  <c:v>41813</c:v>
                </c:pt>
                <c:pt idx="475">
                  <c:v>41810</c:v>
                </c:pt>
                <c:pt idx="476">
                  <c:v>41809</c:v>
                </c:pt>
                <c:pt idx="477">
                  <c:v>41808</c:v>
                </c:pt>
                <c:pt idx="478">
                  <c:v>41807</c:v>
                </c:pt>
                <c:pt idx="479">
                  <c:v>41806</c:v>
                </c:pt>
                <c:pt idx="480">
                  <c:v>41803</c:v>
                </c:pt>
                <c:pt idx="481">
                  <c:v>41802</c:v>
                </c:pt>
                <c:pt idx="482">
                  <c:v>41801</c:v>
                </c:pt>
                <c:pt idx="483">
                  <c:v>41800</c:v>
                </c:pt>
                <c:pt idx="484">
                  <c:v>41799</c:v>
                </c:pt>
                <c:pt idx="485">
                  <c:v>41796</c:v>
                </c:pt>
                <c:pt idx="486">
                  <c:v>41795</c:v>
                </c:pt>
                <c:pt idx="487">
                  <c:v>41794</c:v>
                </c:pt>
                <c:pt idx="488">
                  <c:v>41793</c:v>
                </c:pt>
                <c:pt idx="489">
                  <c:v>41792</c:v>
                </c:pt>
                <c:pt idx="490">
                  <c:v>41789</c:v>
                </c:pt>
                <c:pt idx="491">
                  <c:v>41788</c:v>
                </c:pt>
                <c:pt idx="492">
                  <c:v>41787</c:v>
                </c:pt>
                <c:pt idx="493">
                  <c:v>41786</c:v>
                </c:pt>
                <c:pt idx="494">
                  <c:v>41785</c:v>
                </c:pt>
                <c:pt idx="495">
                  <c:v>41782</c:v>
                </c:pt>
                <c:pt idx="496">
                  <c:v>41781</c:v>
                </c:pt>
                <c:pt idx="497">
                  <c:v>41780</c:v>
                </c:pt>
                <c:pt idx="498">
                  <c:v>41779</c:v>
                </c:pt>
                <c:pt idx="499">
                  <c:v>41778</c:v>
                </c:pt>
                <c:pt idx="500">
                  <c:v>41775</c:v>
                </c:pt>
                <c:pt idx="501">
                  <c:v>41774</c:v>
                </c:pt>
                <c:pt idx="502">
                  <c:v>41773</c:v>
                </c:pt>
                <c:pt idx="503">
                  <c:v>41772</c:v>
                </c:pt>
                <c:pt idx="504">
                  <c:v>41771</c:v>
                </c:pt>
                <c:pt idx="505">
                  <c:v>41768</c:v>
                </c:pt>
                <c:pt idx="506">
                  <c:v>41767</c:v>
                </c:pt>
                <c:pt idx="507">
                  <c:v>41766</c:v>
                </c:pt>
                <c:pt idx="508">
                  <c:v>41765</c:v>
                </c:pt>
                <c:pt idx="509">
                  <c:v>41764</c:v>
                </c:pt>
                <c:pt idx="510">
                  <c:v>41761</c:v>
                </c:pt>
                <c:pt idx="511">
                  <c:v>41760</c:v>
                </c:pt>
                <c:pt idx="512">
                  <c:v>41759</c:v>
                </c:pt>
                <c:pt idx="513">
                  <c:v>41758</c:v>
                </c:pt>
                <c:pt idx="514">
                  <c:v>41757</c:v>
                </c:pt>
                <c:pt idx="515">
                  <c:v>41754</c:v>
                </c:pt>
                <c:pt idx="516">
                  <c:v>41753</c:v>
                </c:pt>
                <c:pt idx="517">
                  <c:v>41752</c:v>
                </c:pt>
                <c:pt idx="518">
                  <c:v>41751</c:v>
                </c:pt>
                <c:pt idx="519">
                  <c:v>41750</c:v>
                </c:pt>
                <c:pt idx="520">
                  <c:v>41747</c:v>
                </c:pt>
                <c:pt idx="521">
                  <c:v>41746</c:v>
                </c:pt>
              </c:numCache>
            </c:numRef>
          </c:cat>
          <c:val>
            <c:numRef>
              <c:f>Sheet2!$D$3:$D$524</c:f>
              <c:numCache>
                <c:formatCode>0%_);\(0%\);0%_);@_)</c:formatCode>
                <c:ptCount val="522"/>
                <c:pt idx="0">
                  <c:v>0.92099999999999993</c:v>
                </c:pt>
                <c:pt idx="1">
                  <c:v>0.93290000000000006</c:v>
                </c:pt>
                <c:pt idx="2">
                  <c:v>0.91610000000000003</c:v>
                </c:pt>
                <c:pt idx="3">
                  <c:v>0.86849999999999994</c:v>
                </c:pt>
                <c:pt idx="4">
                  <c:v>0.8508</c:v>
                </c:pt>
                <c:pt idx="5">
                  <c:v>0.82900000000000007</c:v>
                </c:pt>
                <c:pt idx="6">
                  <c:v>0.82599999999999996</c:v>
                </c:pt>
                <c:pt idx="7">
                  <c:v>0.85939999999999994</c:v>
                </c:pt>
                <c:pt idx="8">
                  <c:v>0.84870000000000001</c:v>
                </c:pt>
                <c:pt idx="9">
                  <c:v>0.84079999999999999</c:v>
                </c:pt>
                <c:pt idx="10">
                  <c:v>0.87360000000000004</c:v>
                </c:pt>
                <c:pt idx="11">
                  <c:v>0.91569999999999996</c:v>
                </c:pt>
                <c:pt idx="12">
                  <c:v>0.93430000000000002</c:v>
                </c:pt>
                <c:pt idx="13">
                  <c:v>0.92540000000000011</c:v>
                </c:pt>
                <c:pt idx="14">
                  <c:v>0.90029999999999999</c:v>
                </c:pt>
                <c:pt idx="15">
                  <c:v>0.90900000000000003</c:v>
                </c:pt>
                <c:pt idx="16">
                  <c:v>0.90900000000000003</c:v>
                </c:pt>
                <c:pt idx="17">
                  <c:v>0.89749999999999996</c:v>
                </c:pt>
                <c:pt idx="18">
                  <c:v>0.90290000000000004</c:v>
                </c:pt>
                <c:pt idx="19">
                  <c:v>0.91200000000000003</c:v>
                </c:pt>
                <c:pt idx="20">
                  <c:v>0.91280000000000006</c:v>
                </c:pt>
                <c:pt idx="21">
                  <c:v>0.89900000000000002</c:v>
                </c:pt>
                <c:pt idx="22">
                  <c:v>0.86099999999999999</c:v>
                </c:pt>
                <c:pt idx="23">
                  <c:v>0.88019999999999998</c:v>
                </c:pt>
                <c:pt idx="24">
                  <c:v>0.90310000000000001</c:v>
                </c:pt>
                <c:pt idx="25">
                  <c:v>0.92540000000000011</c:v>
                </c:pt>
                <c:pt idx="26">
                  <c:v>0.90480000000000005</c:v>
                </c:pt>
                <c:pt idx="27">
                  <c:v>0.92280000000000006</c:v>
                </c:pt>
                <c:pt idx="28">
                  <c:v>0.88639999999999997</c:v>
                </c:pt>
                <c:pt idx="29">
                  <c:v>0.92730000000000001</c:v>
                </c:pt>
                <c:pt idx="30">
                  <c:v>0.90870000000000006</c:v>
                </c:pt>
                <c:pt idx="31">
                  <c:v>0.9173</c:v>
                </c:pt>
                <c:pt idx="32">
                  <c:v>0.88060000000000005</c:v>
                </c:pt>
                <c:pt idx="33">
                  <c:v>0.88170000000000004</c:v>
                </c:pt>
                <c:pt idx="34">
                  <c:v>0.87</c:v>
                </c:pt>
                <c:pt idx="35">
                  <c:v>0.86280000000000001</c:v>
                </c:pt>
                <c:pt idx="36">
                  <c:v>0.86569999999999991</c:v>
                </c:pt>
                <c:pt idx="37">
                  <c:v>0.8748999999999999</c:v>
                </c:pt>
                <c:pt idx="38">
                  <c:v>0.83239999999999992</c:v>
                </c:pt>
                <c:pt idx="39">
                  <c:v>0.82709999999999995</c:v>
                </c:pt>
                <c:pt idx="40">
                  <c:v>0.80810000000000004</c:v>
                </c:pt>
                <c:pt idx="41">
                  <c:v>0.81150000000000011</c:v>
                </c:pt>
                <c:pt idx="42">
                  <c:v>0.81120000000000003</c:v>
                </c:pt>
                <c:pt idx="43">
                  <c:v>0.7965000000000001</c:v>
                </c:pt>
                <c:pt idx="44">
                  <c:v>0.77700000000000002</c:v>
                </c:pt>
                <c:pt idx="45">
                  <c:v>0.77700000000000002</c:v>
                </c:pt>
                <c:pt idx="46">
                  <c:v>0.81169999999999998</c:v>
                </c:pt>
                <c:pt idx="47">
                  <c:v>0.83989999999999998</c:v>
                </c:pt>
                <c:pt idx="48">
                  <c:v>0.83120000000000005</c:v>
                </c:pt>
                <c:pt idx="49">
                  <c:v>0.83790000000000009</c:v>
                </c:pt>
                <c:pt idx="50">
                  <c:v>0.8569</c:v>
                </c:pt>
                <c:pt idx="51">
                  <c:v>0.85540000000000005</c:v>
                </c:pt>
                <c:pt idx="52">
                  <c:v>0.82700000000000007</c:v>
                </c:pt>
                <c:pt idx="53">
                  <c:v>0.83319999999999994</c:v>
                </c:pt>
                <c:pt idx="54">
                  <c:v>0.8599</c:v>
                </c:pt>
                <c:pt idx="55">
                  <c:v>0.83709999999999996</c:v>
                </c:pt>
                <c:pt idx="56">
                  <c:v>0.81620000000000004</c:v>
                </c:pt>
                <c:pt idx="57">
                  <c:v>0.86430000000000007</c:v>
                </c:pt>
                <c:pt idx="58">
                  <c:v>0.89760000000000006</c:v>
                </c:pt>
                <c:pt idx="59">
                  <c:v>0.8861</c:v>
                </c:pt>
                <c:pt idx="60">
                  <c:v>0.90700000000000003</c:v>
                </c:pt>
                <c:pt idx="61">
                  <c:v>0.89159999999999995</c:v>
                </c:pt>
                <c:pt idx="62">
                  <c:v>0.91110000000000002</c:v>
                </c:pt>
                <c:pt idx="63">
                  <c:v>0.87860000000000005</c:v>
                </c:pt>
                <c:pt idx="64">
                  <c:v>0.91569999999999996</c:v>
                </c:pt>
                <c:pt idx="65">
                  <c:v>0.91569999999999996</c:v>
                </c:pt>
                <c:pt idx="66">
                  <c:v>0.93129999999999991</c:v>
                </c:pt>
                <c:pt idx="67">
                  <c:v>0.91930000000000012</c:v>
                </c:pt>
                <c:pt idx="68">
                  <c:v>0.9487000000000001</c:v>
                </c:pt>
                <c:pt idx="69">
                  <c:v>0.95409999999999995</c:v>
                </c:pt>
                <c:pt idx="70">
                  <c:v>0.9323999999999999</c:v>
                </c:pt>
                <c:pt idx="71">
                  <c:v>0.98209999999999997</c:v>
                </c:pt>
                <c:pt idx="72">
                  <c:v>0.99690000000000001</c:v>
                </c:pt>
                <c:pt idx="73">
                  <c:v>1.1191</c:v>
                </c:pt>
                <c:pt idx="74">
                  <c:v>1.1648000000000001</c:v>
                </c:pt>
                <c:pt idx="75">
                  <c:v>1.1812</c:v>
                </c:pt>
                <c:pt idx="76">
                  <c:v>1.1812</c:v>
                </c:pt>
                <c:pt idx="77">
                  <c:v>1.1857</c:v>
                </c:pt>
                <c:pt idx="78">
                  <c:v>1.2046999999999999</c:v>
                </c:pt>
                <c:pt idx="79">
                  <c:v>1.1909999999999998</c:v>
                </c:pt>
                <c:pt idx="80">
                  <c:v>1.1862999999999999</c:v>
                </c:pt>
                <c:pt idx="81">
                  <c:v>1.1862999999999999</c:v>
                </c:pt>
                <c:pt idx="82">
                  <c:v>1.1989000000000001</c:v>
                </c:pt>
                <c:pt idx="83">
                  <c:v>1.1869000000000001</c:v>
                </c:pt>
                <c:pt idx="84">
                  <c:v>1.1648000000000001</c:v>
                </c:pt>
                <c:pt idx="85">
                  <c:v>1.1640999999999999</c:v>
                </c:pt>
                <c:pt idx="86">
                  <c:v>1.2067000000000001</c:v>
                </c:pt>
                <c:pt idx="87">
                  <c:v>1.2356</c:v>
                </c:pt>
                <c:pt idx="88">
                  <c:v>1.2311000000000001</c:v>
                </c:pt>
                <c:pt idx="89">
                  <c:v>1.2204999999999999</c:v>
                </c:pt>
                <c:pt idx="90">
                  <c:v>1.2233000000000001</c:v>
                </c:pt>
                <c:pt idx="91">
                  <c:v>1.2534000000000001</c:v>
                </c:pt>
                <c:pt idx="92">
                  <c:v>1.2503</c:v>
                </c:pt>
                <c:pt idx="93">
                  <c:v>1.2423</c:v>
                </c:pt>
                <c:pt idx="94">
                  <c:v>1.2311000000000001</c:v>
                </c:pt>
                <c:pt idx="95">
                  <c:v>1.2324999999999999</c:v>
                </c:pt>
                <c:pt idx="96">
                  <c:v>1.2001999999999999</c:v>
                </c:pt>
                <c:pt idx="97">
                  <c:v>1.2599</c:v>
                </c:pt>
                <c:pt idx="98">
                  <c:v>1.2823</c:v>
                </c:pt>
                <c:pt idx="99">
                  <c:v>1.2673000000000001</c:v>
                </c:pt>
                <c:pt idx="100">
                  <c:v>1.2899</c:v>
                </c:pt>
                <c:pt idx="101">
                  <c:v>1.2933000000000001</c:v>
                </c:pt>
                <c:pt idx="102">
                  <c:v>1.2933000000000001</c:v>
                </c:pt>
                <c:pt idx="103">
                  <c:v>1.2875999999999999</c:v>
                </c:pt>
                <c:pt idx="104">
                  <c:v>1.2798</c:v>
                </c:pt>
                <c:pt idx="105">
                  <c:v>1.2723</c:v>
                </c:pt>
                <c:pt idx="106">
                  <c:v>1.2634000000000001</c:v>
                </c:pt>
                <c:pt idx="107">
                  <c:v>1.2621</c:v>
                </c:pt>
                <c:pt idx="108">
                  <c:v>1.2454000000000001</c:v>
                </c:pt>
                <c:pt idx="109">
                  <c:v>1.2315</c:v>
                </c:pt>
                <c:pt idx="110">
                  <c:v>1.2011000000000001</c:v>
                </c:pt>
                <c:pt idx="111">
                  <c:v>1.2759</c:v>
                </c:pt>
                <c:pt idx="112">
                  <c:v>1.3071000000000002</c:v>
                </c:pt>
                <c:pt idx="113">
                  <c:v>1.3303</c:v>
                </c:pt>
                <c:pt idx="114">
                  <c:v>1.3271999999999999</c:v>
                </c:pt>
                <c:pt idx="115">
                  <c:v>1.3522999999999998</c:v>
                </c:pt>
                <c:pt idx="116">
                  <c:v>1.3668</c:v>
                </c:pt>
                <c:pt idx="117">
                  <c:v>1.3707</c:v>
                </c:pt>
                <c:pt idx="118">
                  <c:v>1.3834</c:v>
                </c:pt>
                <c:pt idx="119">
                  <c:v>1.3587</c:v>
                </c:pt>
                <c:pt idx="120">
                  <c:v>1.3566999999999998</c:v>
                </c:pt>
                <c:pt idx="121">
                  <c:v>1.3555999999999999</c:v>
                </c:pt>
                <c:pt idx="122">
                  <c:v>1.3716999999999999</c:v>
                </c:pt>
                <c:pt idx="123">
                  <c:v>1.3356000000000001</c:v>
                </c:pt>
                <c:pt idx="124">
                  <c:v>1.3962999999999999</c:v>
                </c:pt>
                <c:pt idx="125">
                  <c:v>1.3543000000000001</c:v>
                </c:pt>
                <c:pt idx="126">
                  <c:v>1.3561000000000001</c:v>
                </c:pt>
                <c:pt idx="127">
                  <c:v>1.367</c:v>
                </c:pt>
                <c:pt idx="128">
                  <c:v>1.3815</c:v>
                </c:pt>
                <c:pt idx="129">
                  <c:v>1.3611000000000002</c:v>
                </c:pt>
                <c:pt idx="130">
                  <c:v>1.3781000000000001</c:v>
                </c:pt>
                <c:pt idx="131">
                  <c:v>1.3793</c:v>
                </c:pt>
                <c:pt idx="132">
                  <c:v>1.3519999999999999</c:v>
                </c:pt>
                <c:pt idx="133">
                  <c:v>1.3496999999999999</c:v>
                </c:pt>
                <c:pt idx="134">
                  <c:v>1.3728</c:v>
                </c:pt>
                <c:pt idx="135">
                  <c:v>1.3816999999999999</c:v>
                </c:pt>
                <c:pt idx="136">
                  <c:v>1.3835</c:v>
                </c:pt>
                <c:pt idx="137">
                  <c:v>1.3671</c:v>
                </c:pt>
                <c:pt idx="138">
                  <c:v>1.3529</c:v>
                </c:pt>
                <c:pt idx="139">
                  <c:v>1.3807</c:v>
                </c:pt>
                <c:pt idx="140">
                  <c:v>1.3413999999999999</c:v>
                </c:pt>
                <c:pt idx="141">
                  <c:v>1.3216999999999999</c:v>
                </c:pt>
                <c:pt idx="142">
                  <c:v>1.3286000000000002</c:v>
                </c:pt>
                <c:pt idx="143">
                  <c:v>1.3097000000000001</c:v>
                </c:pt>
                <c:pt idx="144">
                  <c:v>1.2834999999999999</c:v>
                </c:pt>
                <c:pt idx="145">
                  <c:v>1.3506</c:v>
                </c:pt>
                <c:pt idx="146">
                  <c:v>1.3293999999999999</c:v>
                </c:pt>
                <c:pt idx="147">
                  <c:v>1.3466999999999998</c:v>
                </c:pt>
                <c:pt idx="148">
                  <c:v>1.3509</c:v>
                </c:pt>
                <c:pt idx="149">
                  <c:v>1.3722999999999999</c:v>
                </c:pt>
                <c:pt idx="150">
                  <c:v>1.3807</c:v>
                </c:pt>
                <c:pt idx="151">
                  <c:v>1.4202000000000001</c:v>
                </c:pt>
                <c:pt idx="152">
                  <c:v>1.3236000000000001</c:v>
                </c:pt>
                <c:pt idx="153">
                  <c:v>1.2974000000000001</c:v>
                </c:pt>
                <c:pt idx="154">
                  <c:v>1.2949000000000002</c:v>
                </c:pt>
                <c:pt idx="155">
                  <c:v>1.3055000000000001</c:v>
                </c:pt>
                <c:pt idx="156">
                  <c:v>1.3356000000000001</c:v>
                </c:pt>
                <c:pt idx="157">
                  <c:v>1.3416999999999999</c:v>
                </c:pt>
                <c:pt idx="158">
                  <c:v>1.3740000000000001</c:v>
                </c:pt>
                <c:pt idx="159">
                  <c:v>1.3337000000000001</c:v>
                </c:pt>
                <c:pt idx="160">
                  <c:v>1.3337000000000001</c:v>
                </c:pt>
                <c:pt idx="161">
                  <c:v>1.35</c:v>
                </c:pt>
                <c:pt idx="162">
                  <c:v>1.3494999999999999</c:v>
                </c:pt>
                <c:pt idx="163">
                  <c:v>1.3419999999999999</c:v>
                </c:pt>
                <c:pt idx="164">
                  <c:v>1.3637000000000001</c:v>
                </c:pt>
                <c:pt idx="165">
                  <c:v>1.3737999999999999</c:v>
                </c:pt>
                <c:pt idx="166">
                  <c:v>1.4005000000000001</c:v>
                </c:pt>
                <c:pt idx="167">
                  <c:v>1.3809</c:v>
                </c:pt>
                <c:pt idx="168">
                  <c:v>1.3388999999999998</c:v>
                </c:pt>
                <c:pt idx="169">
                  <c:v>1.3378000000000001</c:v>
                </c:pt>
                <c:pt idx="170">
                  <c:v>1.355</c:v>
                </c:pt>
                <c:pt idx="171">
                  <c:v>1.3897999999999999</c:v>
                </c:pt>
                <c:pt idx="172">
                  <c:v>1.4380000000000002</c:v>
                </c:pt>
                <c:pt idx="173">
                  <c:v>1.4550999999999998</c:v>
                </c:pt>
                <c:pt idx="174">
                  <c:v>1.4658000000000002</c:v>
                </c:pt>
                <c:pt idx="175">
                  <c:v>1.4555</c:v>
                </c:pt>
                <c:pt idx="176">
                  <c:v>1.4480999999999999</c:v>
                </c:pt>
                <c:pt idx="177">
                  <c:v>1.4541999999999999</c:v>
                </c:pt>
                <c:pt idx="178">
                  <c:v>1.4728999999999999</c:v>
                </c:pt>
                <c:pt idx="179">
                  <c:v>1.4828999999999999</c:v>
                </c:pt>
                <c:pt idx="180">
                  <c:v>1.4462000000000002</c:v>
                </c:pt>
                <c:pt idx="181">
                  <c:v>1.4516</c:v>
                </c:pt>
                <c:pt idx="182">
                  <c:v>1.4949000000000001</c:v>
                </c:pt>
                <c:pt idx="183">
                  <c:v>1.4818</c:v>
                </c:pt>
                <c:pt idx="184">
                  <c:v>1.4779</c:v>
                </c:pt>
                <c:pt idx="185">
                  <c:v>1.5130000000000001</c:v>
                </c:pt>
                <c:pt idx="186">
                  <c:v>1.4905999999999999</c:v>
                </c:pt>
                <c:pt idx="187">
                  <c:v>1.4906999999999999</c:v>
                </c:pt>
                <c:pt idx="188">
                  <c:v>1.4683999999999999</c:v>
                </c:pt>
                <c:pt idx="189">
                  <c:v>1.4344999999999999</c:v>
                </c:pt>
                <c:pt idx="190">
                  <c:v>1.4524999999999999</c:v>
                </c:pt>
                <c:pt idx="191">
                  <c:v>1.4806999999999999</c:v>
                </c:pt>
                <c:pt idx="192">
                  <c:v>1.4066000000000001</c:v>
                </c:pt>
                <c:pt idx="193">
                  <c:v>1.4080000000000001</c:v>
                </c:pt>
                <c:pt idx="194">
                  <c:v>1.4606000000000001</c:v>
                </c:pt>
                <c:pt idx="195">
                  <c:v>1.4738999999999998</c:v>
                </c:pt>
                <c:pt idx="196">
                  <c:v>1.4672000000000001</c:v>
                </c:pt>
                <c:pt idx="197">
                  <c:v>1.4669999999999999</c:v>
                </c:pt>
                <c:pt idx="198">
                  <c:v>1.43</c:v>
                </c:pt>
                <c:pt idx="199">
                  <c:v>1.4394999999999998</c:v>
                </c:pt>
                <c:pt idx="200">
                  <c:v>1.4174</c:v>
                </c:pt>
                <c:pt idx="201">
                  <c:v>1.4056999999999999</c:v>
                </c:pt>
                <c:pt idx="202">
                  <c:v>1.3940000000000001</c:v>
                </c:pt>
                <c:pt idx="203">
                  <c:v>1.4081999999999999</c:v>
                </c:pt>
                <c:pt idx="204">
                  <c:v>1.4258000000000002</c:v>
                </c:pt>
                <c:pt idx="205">
                  <c:v>1.4233000000000002</c:v>
                </c:pt>
                <c:pt idx="206">
                  <c:v>1.4233000000000002</c:v>
                </c:pt>
                <c:pt idx="207">
                  <c:v>1.4409000000000001</c:v>
                </c:pt>
                <c:pt idx="208">
                  <c:v>1.4172</c:v>
                </c:pt>
                <c:pt idx="209">
                  <c:v>1.4171</c:v>
                </c:pt>
                <c:pt idx="210">
                  <c:v>1.4394</c:v>
                </c:pt>
                <c:pt idx="211">
                  <c:v>1.4271</c:v>
                </c:pt>
                <c:pt idx="212">
                  <c:v>1.4247000000000001</c:v>
                </c:pt>
                <c:pt idx="213">
                  <c:v>1.4196</c:v>
                </c:pt>
                <c:pt idx="214">
                  <c:v>1.3915999999999999</c:v>
                </c:pt>
                <c:pt idx="215">
                  <c:v>1.391</c:v>
                </c:pt>
                <c:pt idx="216">
                  <c:v>1.4000999999999999</c:v>
                </c:pt>
                <c:pt idx="217">
                  <c:v>1.4083000000000001</c:v>
                </c:pt>
                <c:pt idx="218">
                  <c:v>1.3997999999999999</c:v>
                </c:pt>
                <c:pt idx="219">
                  <c:v>1.3971</c:v>
                </c:pt>
                <c:pt idx="220">
                  <c:v>1.4013</c:v>
                </c:pt>
                <c:pt idx="221">
                  <c:v>1.3968</c:v>
                </c:pt>
                <c:pt idx="222">
                  <c:v>1.4018999999999999</c:v>
                </c:pt>
                <c:pt idx="223">
                  <c:v>1.3849</c:v>
                </c:pt>
                <c:pt idx="224">
                  <c:v>1.3891</c:v>
                </c:pt>
                <c:pt idx="225">
                  <c:v>1.3909</c:v>
                </c:pt>
                <c:pt idx="226">
                  <c:v>1.3578999999999999</c:v>
                </c:pt>
                <c:pt idx="227">
                  <c:v>1.3633999999999999</c:v>
                </c:pt>
                <c:pt idx="228">
                  <c:v>1.2934999999999999</c:v>
                </c:pt>
                <c:pt idx="229">
                  <c:v>1.2918000000000001</c:v>
                </c:pt>
                <c:pt idx="230">
                  <c:v>1.2843</c:v>
                </c:pt>
                <c:pt idx="231">
                  <c:v>1.2949000000000002</c:v>
                </c:pt>
                <c:pt idx="232">
                  <c:v>1.2856999999999998</c:v>
                </c:pt>
                <c:pt idx="233">
                  <c:v>1.2748999999999999</c:v>
                </c:pt>
                <c:pt idx="234">
                  <c:v>1.2890000000000001</c:v>
                </c:pt>
                <c:pt idx="235">
                  <c:v>1.2890000000000001</c:v>
                </c:pt>
                <c:pt idx="236">
                  <c:v>1.3043</c:v>
                </c:pt>
                <c:pt idx="237">
                  <c:v>1.3015999999999999</c:v>
                </c:pt>
                <c:pt idx="238">
                  <c:v>1.3078000000000001</c:v>
                </c:pt>
                <c:pt idx="239">
                  <c:v>1.3049000000000002</c:v>
                </c:pt>
                <c:pt idx="240">
                  <c:v>1.2897000000000001</c:v>
                </c:pt>
                <c:pt idx="241">
                  <c:v>1.2723</c:v>
                </c:pt>
                <c:pt idx="242">
                  <c:v>1.2645999999999999</c:v>
                </c:pt>
                <c:pt idx="243">
                  <c:v>1.2638</c:v>
                </c:pt>
                <c:pt idx="244">
                  <c:v>1.2638</c:v>
                </c:pt>
                <c:pt idx="245">
                  <c:v>1.2531999999999999</c:v>
                </c:pt>
                <c:pt idx="246">
                  <c:v>1.2485999999999999</c:v>
                </c:pt>
                <c:pt idx="247">
                  <c:v>1.2427999999999999</c:v>
                </c:pt>
                <c:pt idx="248">
                  <c:v>1.2390000000000001</c:v>
                </c:pt>
                <c:pt idx="249">
                  <c:v>1.2617</c:v>
                </c:pt>
                <c:pt idx="250">
                  <c:v>1.2617</c:v>
                </c:pt>
                <c:pt idx="251">
                  <c:v>1.2323</c:v>
                </c:pt>
                <c:pt idx="252">
                  <c:v>1.2603</c:v>
                </c:pt>
                <c:pt idx="253">
                  <c:v>1.306</c:v>
                </c:pt>
                <c:pt idx="254">
                  <c:v>1.3341000000000001</c:v>
                </c:pt>
                <c:pt idx="255">
                  <c:v>1.3503000000000001</c:v>
                </c:pt>
                <c:pt idx="256">
                  <c:v>1.3525999999999998</c:v>
                </c:pt>
                <c:pt idx="257">
                  <c:v>1.3581000000000001</c:v>
                </c:pt>
                <c:pt idx="258">
                  <c:v>1.3411000000000002</c:v>
                </c:pt>
                <c:pt idx="259">
                  <c:v>1.3356000000000001</c:v>
                </c:pt>
                <c:pt idx="260">
                  <c:v>1.3053999999999999</c:v>
                </c:pt>
                <c:pt idx="261">
                  <c:v>1.3341000000000001</c:v>
                </c:pt>
                <c:pt idx="262">
                  <c:v>1.3366999999999998</c:v>
                </c:pt>
                <c:pt idx="263">
                  <c:v>1.3337000000000001</c:v>
                </c:pt>
                <c:pt idx="264">
                  <c:v>1.3416999999999999</c:v>
                </c:pt>
                <c:pt idx="265">
                  <c:v>1.3487</c:v>
                </c:pt>
                <c:pt idx="266">
                  <c:v>1.3378000000000001</c:v>
                </c:pt>
                <c:pt idx="267">
                  <c:v>1.3405</c:v>
                </c:pt>
                <c:pt idx="268">
                  <c:v>1.3312999999999999</c:v>
                </c:pt>
                <c:pt idx="269">
                  <c:v>1.3533999999999999</c:v>
                </c:pt>
                <c:pt idx="270">
                  <c:v>1.3518000000000001</c:v>
                </c:pt>
                <c:pt idx="271">
                  <c:v>1.3518000000000001</c:v>
                </c:pt>
                <c:pt idx="272">
                  <c:v>1.3325</c:v>
                </c:pt>
                <c:pt idx="273">
                  <c:v>1.347</c:v>
                </c:pt>
                <c:pt idx="274">
                  <c:v>1.3486000000000002</c:v>
                </c:pt>
                <c:pt idx="275">
                  <c:v>1.3294999999999999</c:v>
                </c:pt>
                <c:pt idx="276">
                  <c:v>1.3</c:v>
                </c:pt>
                <c:pt idx="277">
                  <c:v>1.3090999999999999</c:v>
                </c:pt>
                <c:pt idx="278">
                  <c:v>1.3388999999999998</c:v>
                </c:pt>
                <c:pt idx="279">
                  <c:v>1.2953999999999999</c:v>
                </c:pt>
                <c:pt idx="280">
                  <c:v>1.2844</c:v>
                </c:pt>
                <c:pt idx="281">
                  <c:v>1.288</c:v>
                </c:pt>
                <c:pt idx="282">
                  <c:v>1.2545999999999999</c:v>
                </c:pt>
                <c:pt idx="283">
                  <c:v>1.2450000000000001</c:v>
                </c:pt>
                <c:pt idx="284">
                  <c:v>1.2450000000000001</c:v>
                </c:pt>
                <c:pt idx="285">
                  <c:v>1.2490000000000001</c:v>
                </c:pt>
                <c:pt idx="286">
                  <c:v>1.2219</c:v>
                </c:pt>
                <c:pt idx="287">
                  <c:v>1.2</c:v>
                </c:pt>
                <c:pt idx="288">
                  <c:v>1.1908000000000001</c:v>
                </c:pt>
                <c:pt idx="289">
                  <c:v>1.1840000000000002</c:v>
                </c:pt>
                <c:pt idx="290">
                  <c:v>1.1808000000000001</c:v>
                </c:pt>
                <c:pt idx="291">
                  <c:v>1.206</c:v>
                </c:pt>
                <c:pt idx="292">
                  <c:v>1.2322</c:v>
                </c:pt>
                <c:pt idx="293">
                  <c:v>1.2718</c:v>
                </c:pt>
                <c:pt idx="294">
                  <c:v>1.2553000000000001</c:v>
                </c:pt>
                <c:pt idx="295">
                  <c:v>1.2692000000000001</c:v>
                </c:pt>
                <c:pt idx="296">
                  <c:v>1.2866</c:v>
                </c:pt>
                <c:pt idx="297">
                  <c:v>1.2866</c:v>
                </c:pt>
                <c:pt idx="298">
                  <c:v>1.2887999999999999</c:v>
                </c:pt>
                <c:pt idx="299">
                  <c:v>1.3061</c:v>
                </c:pt>
                <c:pt idx="300">
                  <c:v>1.3058000000000001</c:v>
                </c:pt>
                <c:pt idx="301">
                  <c:v>1.3024</c:v>
                </c:pt>
                <c:pt idx="302">
                  <c:v>1.3038999999999998</c:v>
                </c:pt>
                <c:pt idx="303">
                  <c:v>1.2990999999999999</c:v>
                </c:pt>
                <c:pt idx="304">
                  <c:v>1.3159999999999998</c:v>
                </c:pt>
                <c:pt idx="305">
                  <c:v>1.3159999999999998</c:v>
                </c:pt>
                <c:pt idx="306">
                  <c:v>1.3274999999999999</c:v>
                </c:pt>
                <c:pt idx="307">
                  <c:v>1.3156000000000001</c:v>
                </c:pt>
                <c:pt idx="308">
                  <c:v>1.3306</c:v>
                </c:pt>
                <c:pt idx="309">
                  <c:v>1.3263999999999998</c:v>
                </c:pt>
                <c:pt idx="310">
                  <c:v>1.33</c:v>
                </c:pt>
                <c:pt idx="311">
                  <c:v>1.3228</c:v>
                </c:pt>
                <c:pt idx="312">
                  <c:v>1.2871000000000001</c:v>
                </c:pt>
                <c:pt idx="313">
                  <c:v>1.2912000000000001</c:v>
                </c:pt>
                <c:pt idx="314">
                  <c:v>1.2709999999999999</c:v>
                </c:pt>
                <c:pt idx="315">
                  <c:v>1.2543</c:v>
                </c:pt>
                <c:pt idx="316">
                  <c:v>1.2871000000000001</c:v>
                </c:pt>
                <c:pt idx="317">
                  <c:v>1.2570000000000001</c:v>
                </c:pt>
                <c:pt idx="318">
                  <c:v>1.2855000000000001</c:v>
                </c:pt>
                <c:pt idx="319">
                  <c:v>1.2868999999999999</c:v>
                </c:pt>
                <c:pt idx="320">
                  <c:v>1.2287000000000001</c:v>
                </c:pt>
                <c:pt idx="321">
                  <c:v>1.2198</c:v>
                </c:pt>
                <c:pt idx="322">
                  <c:v>1.212</c:v>
                </c:pt>
                <c:pt idx="323">
                  <c:v>1.2379</c:v>
                </c:pt>
                <c:pt idx="324">
                  <c:v>1.2670000000000001</c:v>
                </c:pt>
                <c:pt idx="325">
                  <c:v>1.2670000000000001</c:v>
                </c:pt>
                <c:pt idx="326">
                  <c:v>1.2192000000000001</c:v>
                </c:pt>
                <c:pt idx="327">
                  <c:v>1.2629000000000001</c:v>
                </c:pt>
                <c:pt idx="328">
                  <c:v>1.2863</c:v>
                </c:pt>
                <c:pt idx="329">
                  <c:v>1.3115999999999999</c:v>
                </c:pt>
                <c:pt idx="330">
                  <c:v>1.3102</c:v>
                </c:pt>
                <c:pt idx="331">
                  <c:v>1.3508000000000002</c:v>
                </c:pt>
                <c:pt idx="332">
                  <c:v>1.3386000000000002</c:v>
                </c:pt>
                <c:pt idx="333">
                  <c:v>1.3297999999999999</c:v>
                </c:pt>
                <c:pt idx="334">
                  <c:v>1.3721000000000001</c:v>
                </c:pt>
                <c:pt idx="335">
                  <c:v>1.3884000000000001</c:v>
                </c:pt>
                <c:pt idx="336">
                  <c:v>1.3983000000000001</c:v>
                </c:pt>
                <c:pt idx="337">
                  <c:v>1.3983000000000001</c:v>
                </c:pt>
                <c:pt idx="338">
                  <c:v>1.4149</c:v>
                </c:pt>
                <c:pt idx="339">
                  <c:v>1.4241999999999999</c:v>
                </c:pt>
                <c:pt idx="340">
                  <c:v>1.4097</c:v>
                </c:pt>
                <c:pt idx="341">
                  <c:v>1.4003999999999999</c:v>
                </c:pt>
                <c:pt idx="342">
                  <c:v>1.4003999999999999</c:v>
                </c:pt>
                <c:pt idx="343">
                  <c:v>1.3940000000000001</c:v>
                </c:pt>
                <c:pt idx="344">
                  <c:v>1.4008</c:v>
                </c:pt>
                <c:pt idx="345">
                  <c:v>1.3999000000000001</c:v>
                </c:pt>
                <c:pt idx="346">
                  <c:v>1.3778999999999999</c:v>
                </c:pt>
                <c:pt idx="347">
                  <c:v>1.3647999999999998</c:v>
                </c:pt>
                <c:pt idx="348">
                  <c:v>1.3105000000000002</c:v>
                </c:pt>
                <c:pt idx="349">
                  <c:v>1.3393999999999999</c:v>
                </c:pt>
                <c:pt idx="350">
                  <c:v>1.3881999999999999</c:v>
                </c:pt>
                <c:pt idx="351">
                  <c:v>1.4102000000000001</c:v>
                </c:pt>
                <c:pt idx="352">
                  <c:v>1.4105000000000001</c:v>
                </c:pt>
                <c:pt idx="353">
                  <c:v>1.4500999999999999</c:v>
                </c:pt>
                <c:pt idx="354">
                  <c:v>1.3993</c:v>
                </c:pt>
                <c:pt idx="355">
                  <c:v>1.4311</c:v>
                </c:pt>
                <c:pt idx="356">
                  <c:v>1.425</c:v>
                </c:pt>
                <c:pt idx="357">
                  <c:v>1.4147000000000001</c:v>
                </c:pt>
                <c:pt idx="358">
                  <c:v>1.3834</c:v>
                </c:pt>
                <c:pt idx="359">
                  <c:v>1.3586</c:v>
                </c:pt>
                <c:pt idx="360">
                  <c:v>1.3966000000000001</c:v>
                </c:pt>
                <c:pt idx="361">
                  <c:v>1.3971</c:v>
                </c:pt>
                <c:pt idx="362">
                  <c:v>1.3971</c:v>
                </c:pt>
                <c:pt idx="363">
                  <c:v>1.3887</c:v>
                </c:pt>
                <c:pt idx="364">
                  <c:v>1.3816999999999999</c:v>
                </c:pt>
                <c:pt idx="365">
                  <c:v>1.3788</c:v>
                </c:pt>
                <c:pt idx="366">
                  <c:v>1.3656999999999999</c:v>
                </c:pt>
                <c:pt idx="367">
                  <c:v>1.3463999999999998</c:v>
                </c:pt>
                <c:pt idx="368">
                  <c:v>1.3436000000000001</c:v>
                </c:pt>
                <c:pt idx="369">
                  <c:v>1.3462000000000001</c:v>
                </c:pt>
                <c:pt idx="370">
                  <c:v>1.3584000000000001</c:v>
                </c:pt>
                <c:pt idx="371">
                  <c:v>1.3513999999999999</c:v>
                </c:pt>
                <c:pt idx="372">
                  <c:v>1.379</c:v>
                </c:pt>
                <c:pt idx="373">
                  <c:v>1.3611000000000002</c:v>
                </c:pt>
                <c:pt idx="374">
                  <c:v>1.3503000000000001</c:v>
                </c:pt>
                <c:pt idx="375">
                  <c:v>1.3618000000000001</c:v>
                </c:pt>
                <c:pt idx="376">
                  <c:v>1.3461000000000001</c:v>
                </c:pt>
                <c:pt idx="377">
                  <c:v>1.3263999999999998</c:v>
                </c:pt>
                <c:pt idx="378">
                  <c:v>1.3097000000000001</c:v>
                </c:pt>
                <c:pt idx="379">
                  <c:v>1.3255000000000001</c:v>
                </c:pt>
                <c:pt idx="380">
                  <c:v>1.3330000000000002</c:v>
                </c:pt>
                <c:pt idx="381">
                  <c:v>1.3121</c:v>
                </c:pt>
                <c:pt idx="382">
                  <c:v>1.294</c:v>
                </c:pt>
                <c:pt idx="383">
                  <c:v>1.3116999999999999</c:v>
                </c:pt>
                <c:pt idx="384">
                  <c:v>1.2816000000000001</c:v>
                </c:pt>
                <c:pt idx="385">
                  <c:v>1.2996000000000001</c:v>
                </c:pt>
                <c:pt idx="386">
                  <c:v>1.2922</c:v>
                </c:pt>
                <c:pt idx="387">
                  <c:v>1.1267</c:v>
                </c:pt>
                <c:pt idx="388">
                  <c:v>1.1581999999999999</c:v>
                </c:pt>
                <c:pt idx="389">
                  <c:v>1.1645000000000001</c:v>
                </c:pt>
                <c:pt idx="390">
                  <c:v>1.1409</c:v>
                </c:pt>
                <c:pt idx="391">
                  <c:v>1.1240000000000001</c:v>
                </c:pt>
                <c:pt idx="392">
                  <c:v>1.1063000000000001</c:v>
                </c:pt>
                <c:pt idx="393">
                  <c:v>1.0851999999999999</c:v>
                </c:pt>
                <c:pt idx="394">
                  <c:v>1.0788</c:v>
                </c:pt>
                <c:pt idx="395">
                  <c:v>1.1436999999999999</c:v>
                </c:pt>
                <c:pt idx="396">
                  <c:v>1.1375</c:v>
                </c:pt>
                <c:pt idx="397">
                  <c:v>1.1577</c:v>
                </c:pt>
                <c:pt idx="398">
                  <c:v>1.1244000000000001</c:v>
                </c:pt>
                <c:pt idx="399">
                  <c:v>1.1545000000000001</c:v>
                </c:pt>
                <c:pt idx="400">
                  <c:v>1.1655</c:v>
                </c:pt>
                <c:pt idx="401">
                  <c:v>1.1373</c:v>
                </c:pt>
                <c:pt idx="402">
                  <c:v>1.0996999999999999</c:v>
                </c:pt>
                <c:pt idx="403">
                  <c:v>1.1345000000000001</c:v>
                </c:pt>
                <c:pt idx="404">
                  <c:v>1.1477999999999999</c:v>
                </c:pt>
                <c:pt idx="405">
                  <c:v>1.1311</c:v>
                </c:pt>
                <c:pt idx="406">
                  <c:v>1.1381999999999999</c:v>
                </c:pt>
                <c:pt idx="407">
                  <c:v>1.1406000000000001</c:v>
                </c:pt>
                <c:pt idx="408">
                  <c:v>1.1389</c:v>
                </c:pt>
                <c:pt idx="409">
                  <c:v>1.1619999999999999</c:v>
                </c:pt>
                <c:pt idx="410">
                  <c:v>1.1923999999999999</c:v>
                </c:pt>
                <c:pt idx="411">
                  <c:v>1.2104999999999999</c:v>
                </c:pt>
                <c:pt idx="412">
                  <c:v>1.2244999999999999</c:v>
                </c:pt>
                <c:pt idx="413">
                  <c:v>1.1862999999999999</c:v>
                </c:pt>
                <c:pt idx="414">
                  <c:v>1.1715</c:v>
                </c:pt>
                <c:pt idx="415">
                  <c:v>1.179</c:v>
                </c:pt>
                <c:pt idx="416">
                  <c:v>1.1796</c:v>
                </c:pt>
                <c:pt idx="417">
                  <c:v>1.1791</c:v>
                </c:pt>
                <c:pt idx="418">
                  <c:v>1.1945999999999999</c:v>
                </c:pt>
                <c:pt idx="419">
                  <c:v>1.1936</c:v>
                </c:pt>
                <c:pt idx="420">
                  <c:v>1.2065999999999999</c:v>
                </c:pt>
                <c:pt idx="421">
                  <c:v>1.232</c:v>
                </c:pt>
                <c:pt idx="422">
                  <c:v>1.2161</c:v>
                </c:pt>
                <c:pt idx="423">
                  <c:v>1.2214</c:v>
                </c:pt>
                <c:pt idx="424">
                  <c:v>1.2506999999999999</c:v>
                </c:pt>
                <c:pt idx="425">
                  <c:v>1.2506999999999999</c:v>
                </c:pt>
                <c:pt idx="426">
                  <c:v>1.2407999999999999</c:v>
                </c:pt>
                <c:pt idx="427">
                  <c:v>1.2459</c:v>
                </c:pt>
                <c:pt idx="428">
                  <c:v>1.2517</c:v>
                </c:pt>
                <c:pt idx="429">
                  <c:v>1.2383</c:v>
                </c:pt>
                <c:pt idx="430">
                  <c:v>1.2163999999999999</c:v>
                </c:pt>
                <c:pt idx="431">
                  <c:v>1.2234</c:v>
                </c:pt>
                <c:pt idx="432">
                  <c:v>1.2224999999999999</c:v>
                </c:pt>
                <c:pt idx="433">
                  <c:v>1.222</c:v>
                </c:pt>
                <c:pt idx="434">
                  <c:v>1.2319</c:v>
                </c:pt>
                <c:pt idx="435">
                  <c:v>1.2041999999999999</c:v>
                </c:pt>
                <c:pt idx="436">
                  <c:v>1.2165999999999999</c:v>
                </c:pt>
                <c:pt idx="437">
                  <c:v>1.2016</c:v>
                </c:pt>
                <c:pt idx="438">
                  <c:v>1.1921999999999999</c:v>
                </c:pt>
                <c:pt idx="439">
                  <c:v>1.1865000000000001</c:v>
                </c:pt>
                <c:pt idx="440">
                  <c:v>1.1716</c:v>
                </c:pt>
                <c:pt idx="441">
                  <c:v>1.1471</c:v>
                </c:pt>
                <c:pt idx="442">
                  <c:v>1.1545999999999998</c:v>
                </c:pt>
                <c:pt idx="443">
                  <c:v>1.1484999999999999</c:v>
                </c:pt>
                <c:pt idx="444">
                  <c:v>1.1601999999999999</c:v>
                </c:pt>
                <c:pt idx="445">
                  <c:v>1.1584000000000001</c:v>
                </c:pt>
                <c:pt idx="446">
                  <c:v>1.1534</c:v>
                </c:pt>
                <c:pt idx="447">
                  <c:v>1.1627000000000001</c:v>
                </c:pt>
                <c:pt idx="448">
                  <c:v>1.171</c:v>
                </c:pt>
                <c:pt idx="449">
                  <c:v>1.1779000000000002</c:v>
                </c:pt>
                <c:pt idx="450">
                  <c:v>1.1904999999999999</c:v>
                </c:pt>
                <c:pt idx="451">
                  <c:v>1.2253000000000001</c:v>
                </c:pt>
                <c:pt idx="452">
                  <c:v>1.2601</c:v>
                </c:pt>
                <c:pt idx="453">
                  <c:v>1.2614000000000001</c:v>
                </c:pt>
                <c:pt idx="454">
                  <c:v>1.2782</c:v>
                </c:pt>
                <c:pt idx="455">
                  <c:v>1.2770000000000001</c:v>
                </c:pt>
                <c:pt idx="456">
                  <c:v>1.2585</c:v>
                </c:pt>
                <c:pt idx="457">
                  <c:v>1.2868999999999999</c:v>
                </c:pt>
                <c:pt idx="458">
                  <c:v>1.2828999999999999</c:v>
                </c:pt>
                <c:pt idx="459">
                  <c:v>1.2993999999999999</c:v>
                </c:pt>
                <c:pt idx="460">
                  <c:v>1.3012999999999999</c:v>
                </c:pt>
                <c:pt idx="461">
                  <c:v>1.3049000000000002</c:v>
                </c:pt>
                <c:pt idx="462">
                  <c:v>1.3146</c:v>
                </c:pt>
                <c:pt idx="463">
                  <c:v>1.3152000000000001</c:v>
                </c:pt>
                <c:pt idx="464">
                  <c:v>1.3371999999999999</c:v>
                </c:pt>
                <c:pt idx="465">
                  <c:v>1.3628</c:v>
                </c:pt>
                <c:pt idx="466">
                  <c:v>1.3628</c:v>
                </c:pt>
                <c:pt idx="467">
                  <c:v>1.3431</c:v>
                </c:pt>
                <c:pt idx="468">
                  <c:v>1.3237999999999999</c:v>
                </c:pt>
                <c:pt idx="469">
                  <c:v>1.3155000000000001</c:v>
                </c:pt>
                <c:pt idx="470">
                  <c:v>1.3071000000000002</c:v>
                </c:pt>
                <c:pt idx="471">
                  <c:v>1.2997000000000001</c:v>
                </c:pt>
                <c:pt idx="472">
                  <c:v>1.2933000000000001</c:v>
                </c:pt>
                <c:pt idx="473">
                  <c:v>1.2692000000000001</c:v>
                </c:pt>
                <c:pt idx="474">
                  <c:v>1.2751000000000001</c:v>
                </c:pt>
                <c:pt idx="475">
                  <c:v>1.2756000000000001</c:v>
                </c:pt>
                <c:pt idx="476">
                  <c:v>1.276</c:v>
                </c:pt>
                <c:pt idx="477">
                  <c:v>1.2762</c:v>
                </c:pt>
                <c:pt idx="478">
                  <c:v>1.2659</c:v>
                </c:pt>
                <c:pt idx="479">
                  <c:v>1.2542</c:v>
                </c:pt>
                <c:pt idx="480">
                  <c:v>1.2331000000000001</c:v>
                </c:pt>
                <c:pt idx="481">
                  <c:v>1.2305999999999999</c:v>
                </c:pt>
                <c:pt idx="482">
                  <c:v>1.2687999999999999</c:v>
                </c:pt>
                <c:pt idx="483">
                  <c:v>1.2716000000000001</c:v>
                </c:pt>
                <c:pt idx="484">
                  <c:v>1.2766</c:v>
                </c:pt>
                <c:pt idx="485">
                  <c:v>1.2765</c:v>
                </c:pt>
                <c:pt idx="486">
                  <c:v>1.2716000000000001</c:v>
                </c:pt>
                <c:pt idx="487">
                  <c:v>1.2776000000000001</c:v>
                </c:pt>
                <c:pt idx="488">
                  <c:v>1.2701</c:v>
                </c:pt>
                <c:pt idx="489">
                  <c:v>1.2599</c:v>
                </c:pt>
                <c:pt idx="490">
                  <c:v>1.256</c:v>
                </c:pt>
                <c:pt idx="491">
                  <c:v>1.2466999999999999</c:v>
                </c:pt>
                <c:pt idx="492">
                  <c:v>1.2451000000000001</c:v>
                </c:pt>
                <c:pt idx="493">
                  <c:v>1.2439</c:v>
                </c:pt>
                <c:pt idx="494">
                  <c:v>1.2411000000000001</c:v>
                </c:pt>
                <c:pt idx="495">
                  <c:v>1.2411000000000001</c:v>
                </c:pt>
                <c:pt idx="496">
                  <c:v>1.2287000000000001</c:v>
                </c:pt>
                <c:pt idx="497">
                  <c:v>1.2191000000000001</c:v>
                </c:pt>
                <c:pt idx="498">
                  <c:v>1.2053</c:v>
                </c:pt>
                <c:pt idx="499">
                  <c:v>1.2102999999999999</c:v>
                </c:pt>
                <c:pt idx="500">
                  <c:v>1.2023999999999999</c:v>
                </c:pt>
                <c:pt idx="501">
                  <c:v>1.1868000000000001</c:v>
                </c:pt>
                <c:pt idx="502">
                  <c:v>1.1874</c:v>
                </c:pt>
                <c:pt idx="503">
                  <c:v>1.2161</c:v>
                </c:pt>
                <c:pt idx="504">
                  <c:v>1.2334000000000001</c:v>
                </c:pt>
                <c:pt idx="505">
                  <c:v>1.2008000000000001</c:v>
                </c:pt>
                <c:pt idx="506">
                  <c:v>1.1535</c:v>
                </c:pt>
                <c:pt idx="507">
                  <c:v>1.1442000000000001</c:v>
                </c:pt>
                <c:pt idx="508">
                  <c:v>1.1323000000000001</c:v>
                </c:pt>
                <c:pt idx="509">
                  <c:v>1.1331</c:v>
                </c:pt>
                <c:pt idx="510">
                  <c:v>1.1429</c:v>
                </c:pt>
                <c:pt idx="511">
                  <c:v>1.1404000000000001</c:v>
                </c:pt>
                <c:pt idx="512">
                  <c:v>1.1254</c:v>
                </c:pt>
                <c:pt idx="513">
                  <c:v>1.105</c:v>
                </c:pt>
                <c:pt idx="514">
                  <c:v>1.0898999999999999</c:v>
                </c:pt>
                <c:pt idx="515">
                  <c:v>1.0756999999999999</c:v>
                </c:pt>
                <c:pt idx="516">
                  <c:v>1.0827</c:v>
                </c:pt>
                <c:pt idx="517">
                  <c:v>1.0131000000000001</c:v>
                </c:pt>
                <c:pt idx="518">
                  <c:v>1.01</c:v>
                </c:pt>
                <c:pt idx="519">
                  <c:v>1.002</c:v>
                </c:pt>
                <c:pt idx="520">
                  <c:v>1</c:v>
                </c:pt>
                <c:pt idx="521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102144"/>
        <c:axId val="297100968"/>
      </c:lineChart>
      <c:dateAx>
        <c:axId val="297102144"/>
        <c:scaling>
          <c:orientation val="minMax"/>
        </c:scaling>
        <c:delete val="0"/>
        <c:axPos val="b"/>
        <c:numFmt formatCode="mmm\ \'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100968"/>
        <c:crosses val="autoZero"/>
        <c:auto val="1"/>
        <c:lblOffset val="100"/>
        <c:baseTimeUnit val="days"/>
        <c:majorUnit val="4"/>
        <c:majorTimeUnit val="months"/>
      </c:dateAx>
      <c:valAx>
        <c:axId val="297100968"/>
        <c:scaling>
          <c:orientation val="minMax"/>
        </c:scaling>
        <c:delete val="0"/>
        <c:axPos val="l"/>
        <c:numFmt formatCode="0%_);\(0%\);0%_);@_)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10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Sheet10!$M$7:$M$22</c:f>
              <c:strCache>
                <c:ptCount val="16"/>
                <c:pt idx="0">
                  <c:v>Touareg</c:v>
                </c:pt>
                <c:pt idx="1">
                  <c:v>Tiguan</c:v>
                </c:pt>
                <c:pt idx="2">
                  <c:v>SportWagen</c:v>
                </c:pt>
                <c:pt idx="3">
                  <c:v>SportWagen</c:v>
                </c:pt>
                <c:pt idx="4">
                  <c:v>Routan</c:v>
                </c:pt>
                <c:pt idx="5">
                  <c:v>Rabbit</c:v>
                </c:pt>
                <c:pt idx="6">
                  <c:v>R</c:v>
                </c:pt>
                <c:pt idx="7">
                  <c:v>Passat</c:v>
                </c:pt>
                <c:pt idx="8">
                  <c:v>Jetta</c:v>
                </c:pt>
                <c:pt idx="9">
                  <c:v>GTI</c:v>
                </c:pt>
                <c:pt idx="10">
                  <c:v>Golf</c:v>
                </c:pt>
                <c:pt idx="11">
                  <c:v>Eos</c:v>
                </c:pt>
                <c:pt idx="12">
                  <c:v>CC</c:v>
                </c:pt>
                <c:pt idx="13">
                  <c:v>Beetle</c:v>
                </c:pt>
                <c:pt idx="14">
                  <c:v>All Volkswagen</c:v>
                </c:pt>
                <c:pt idx="15">
                  <c:v>Industry Benchmark</c:v>
                </c:pt>
              </c:strCache>
            </c:strRef>
          </c:cat>
          <c:val>
            <c:numRef>
              <c:f>Sheet10!$N$7:$N$22</c:f>
              <c:numCache>
                <c:formatCode>0%_);\(0%\);0%_);@_)</c:formatCode>
                <c:ptCount val="16"/>
                <c:pt idx="0">
                  <c:v>2.3699999999999999E-2</c:v>
                </c:pt>
                <c:pt idx="1">
                  <c:v>9.1999999999999998E-2</c:v>
                </c:pt>
                <c:pt idx="2">
                  <c:v>0</c:v>
                </c:pt>
                <c:pt idx="3">
                  <c:v>0.21560000000000001</c:v>
                </c:pt>
                <c:pt idx="4">
                  <c:v>0.1119</c:v>
                </c:pt>
                <c:pt idx="5">
                  <c:v>0.16009999999999999</c:v>
                </c:pt>
                <c:pt idx="6">
                  <c:v>2.4799999999999999E-2</c:v>
                </c:pt>
                <c:pt idx="7">
                  <c:v>0.13550000000000001</c:v>
                </c:pt>
                <c:pt idx="8">
                  <c:v>0.1053</c:v>
                </c:pt>
                <c:pt idx="9">
                  <c:v>5.8599999999999999E-2</c:v>
                </c:pt>
                <c:pt idx="10">
                  <c:v>9.8299999999999998E-2</c:v>
                </c:pt>
                <c:pt idx="11">
                  <c:v>0.18290000000000001</c:v>
                </c:pt>
                <c:pt idx="12">
                  <c:v>0.1457</c:v>
                </c:pt>
                <c:pt idx="13">
                  <c:v>3.3799999999999997E-2</c:v>
                </c:pt>
                <c:pt idx="14">
                  <c:v>9.9699999999999997E-2</c:v>
                </c:pt>
                <c:pt idx="15">
                  <c:v>1.7000000000000001E-2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97105280"/>
        <c:axId val="297101360"/>
      </c:barChart>
      <c:catAx>
        <c:axId val="297105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101360"/>
        <c:crosses val="autoZero"/>
        <c:auto val="1"/>
        <c:lblAlgn val="ctr"/>
        <c:lblOffset val="100"/>
        <c:noMultiLvlLbl val="0"/>
      </c:catAx>
      <c:valAx>
        <c:axId val="297101360"/>
        <c:scaling>
          <c:orientation val="minMax"/>
        </c:scaling>
        <c:delete val="1"/>
        <c:axPos val="b"/>
        <c:numFmt formatCode="0%_);\(0%\);0%_);@_)" sourceLinked="1"/>
        <c:majorTickMark val="none"/>
        <c:minorTickMark val="none"/>
        <c:tickLblPos val="nextTo"/>
        <c:crossAx val="29710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16166082687937E-2"/>
          <c:y val="1.609529578033515E-2"/>
          <c:w val="0.91490063742032246"/>
          <c:h val="0.92359447376770221"/>
        </c:manualLayout>
      </c:layout>
      <c:lineChart>
        <c:grouping val="standard"/>
        <c:varyColors val="0"/>
        <c:ser>
          <c:idx val="0"/>
          <c:order val="0"/>
          <c:tx>
            <c:strRef>
              <c:f>Sheet3!$C$23</c:f>
              <c:strCache>
                <c:ptCount val="1"/>
                <c:pt idx="0">
                  <c:v>GPI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Sheet3!$B$24:$B$545</c:f>
              <c:numCache>
                <c:formatCode>m/d/yyyy</c:formatCode>
                <c:ptCount val="522"/>
                <c:pt idx="0">
                  <c:v>42475</c:v>
                </c:pt>
                <c:pt idx="1">
                  <c:v>42474</c:v>
                </c:pt>
                <c:pt idx="2">
                  <c:v>42473</c:v>
                </c:pt>
                <c:pt idx="3">
                  <c:v>42472</c:v>
                </c:pt>
                <c:pt idx="4">
                  <c:v>42471</c:v>
                </c:pt>
                <c:pt idx="5">
                  <c:v>42468</c:v>
                </c:pt>
                <c:pt idx="6">
                  <c:v>42467</c:v>
                </c:pt>
                <c:pt idx="7">
                  <c:v>42466</c:v>
                </c:pt>
                <c:pt idx="8">
                  <c:v>42465</c:v>
                </c:pt>
                <c:pt idx="9">
                  <c:v>42464</c:v>
                </c:pt>
                <c:pt idx="10">
                  <c:v>42461</c:v>
                </c:pt>
                <c:pt idx="11">
                  <c:v>42460</c:v>
                </c:pt>
                <c:pt idx="12">
                  <c:v>42459</c:v>
                </c:pt>
                <c:pt idx="13">
                  <c:v>42458</c:v>
                </c:pt>
                <c:pt idx="14">
                  <c:v>42457</c:v>
                </c:pt>
                <c:pt idx="15">
                  <c:v>42454</c:v>
                </c:pt>
                <c:pt idx="16">
                  <c:v>42453</c:v>
                </c:pt>
                <c:pt idx="17">
                  <c:v>42452</c:v>
                </c:pt>
                <c:pt idx="18">
                  <c:v>42451</c:v>
                </c:pt>
                <c:pt idx="19">
                  <c:v>42450</c:v>
                </c:pt>
                <c:pt idx="20">
                  <c:v>42447</c:v>
                </c:pt>
                <c:pt idx="21">
                  <c:v>42446</c:v>
                </c:pt>
                <c:pt idx="22">
                  <c:v>42445</c:v>
                </c:pt>
                <c:pt idx="23">
                  <c:v>42444</c:v>
                </c:pt>
                <c:pt idx="24">
                  <c:v>42443</c:v>
                </c:pt>
                <c:pt idx="25">
                  <c:v>42440</c:v>
                </c:pt>
                <c:pt idx="26">
                  <c:v>42439</c:v>
                </c:pt>
                <c:pt idx="27">
                  <c:v>42438</c:v>
                </c:pt>
                <c:pt idx="28">
                  <c:v>42437</c:v>
                </c:pt>
                <c:pt idx="29">
                  <c:v>42436</c:v>
                </c:pt>
                <c:pt idx="30">
                  <c:v>42433</c:v>
                </c:pt>
                <c:pt idx="31">
                  <c:v>42432</c:v>
                </c:pt>
                <c:pt idx="32">
                  <c:v>42431</c:v>
                </c:pt>
                <c:pt idx="33">
                  <c:v>42430</c:v>
                </c:pt>
                <c:pt idx="34">
                  <c:v>42429</c:v>
                </c:pt>
                <c:pt idx="35">
                  <c:v>42426</c:v>
                </c:pt>
                <c:pt idx="36">
                  <c:v>42425</c:v>
                </c:pt>
                <c:pt idx="37">
                  <c:v>42424</c:v>
                </c:pt>
                <c:pt idx="38">
                  <c:v>42423</c:v>
                </c:pt>
                <c:pt idx="39">
                  <c:v>42422</c:v>
                </c:pt>
                <c:pt idx="40">
                  <c:v>42419</c:v>
                </c:pt>
                <c:pt idx="41">
                  <c:v>42418</c:v>
                </c:pt>
                <c:pt idx="42">
                  <c:v>42417</c:v>
                </c:pt>
                <c:pt idx="43">
                  <c:v>42416</c:v>
                </c:pt>
                <c:pt idx="44">
                  <c:v>42415</c:v>
                </c:pt>
                <c:pt idx="45">
                  <c:v>42412</c:v>
                </c:pt>
                <c:pt idx="46">
                  <c:v>42411</c:v>
                </c:pt>
                <c:pt idx="47">
                  <c:v>42410</c:v>
                </c:pt>
                <c:pt idx="48">
                  <c:v>42409</c:v>
                </c:pt>
                <c:pt idx="49">
                  <c:v>42408</c:v>
                </c:pt>
                <c:pt idx="50">
                  <c:v>42405</c:v>
                </c:pt>
                <c:pt idx="51">
                  <c:v>42404</c:v>
                </c:pt>
                <c:pt idx="52">
                  <c:v>42403</c:v>
                </c:pt>
                <c:pt idx="53">
                  <c:v>42402</c:v>
                </c:pt>
                <c:pt idx="54">
                  <c:v>42401</c:v>
                </c:pt>
                <c:pt idx="55">
                  <c:v>42398</c:v>
                </c:pt>
                <c:pt idx="56">
                  <c:v>42397</c:v>
                </c:pt>
                <c:pt idx="57">
                  <c:v>42396</c:v>
                </c:pt>
                <c:pt idx="58">
                  <c:v>42395</c:v>
                </c:pt>
                <c:pt idx="59">
                  <c:v>42394</c:v>
                </c:pt>
                <c:pt idx="60">
                  <c:v>42391</c:v>
                </c:pt>
                <c:pt idx="61">
                  <c:v>42390</c:v>
                </c:pt>
                <c:pt idx="62">
                  <c:v>42389</c:v>
                </c:pt>
                <c:pt idx="63">
                  <c:v>42388</c:v>
                </c:pt>
                <c:pt idx="64">
                  <c:v>42387</c:v>
                </c:pt>
                <c:pt idx="65">
                  <c:v>42384</c:v>
                </c:pt>
                <c:pt idx="66">
                  <c:v>42383</c:v>
                </c:pt>
                <c:pt idx="67">
                  <c:v>42382</c:v>
                </c:pt>
                <c:pt idx="68">
                  <c:v>42381</c:v>
                </c:pt>
                <c:pt idx="69">
                  <c:v>42380</c:v>
                </c:pt>
                <c:pt idx="70">
                  <c:v>42377</c:v>
                </c:pt>
                <c:pt idx="71">
                  <c:v>42376</c:v>
                </c:pt>
                <c:pt idx="72">
                  <c:v>42375</c:v>
                </c:pt>
                <c:pt idx="73">
                  <c:v>42374</c:v>
                </c:pt>
                <c:pt idx="74">
                  <c:v>42373</c:v>
                </c:pt>
                <c:pt idx="75">
                  <c:v>42370</c:v>
                </c:pt>
                <c:pt idx="76">
                  <c:v>42369</c:v>
                </c:pt>
                <c:pt idx="77">
                  <c:v>42368</c:v>
                </c:pt>
                <c:pt idx="78">
                  <c:v>42367</c:v>
                </c:pt>
                <c:pt idx="79">
                  <c:v>42366</c:v>
                </c:pt>
                <c:pt idx="80">
                  <c:v>42363</c:v>
                </c:pt>
                <c:pt idx="81">
                  <c:v>42362</c:v>
                </c:pt>
                <c:pt idx="82">
                  <c:v>42361</c:v>
                </c:pt>
                <c:pt idx="83">
                  <c:v>42360</c:v>
                </c:pt>
                <c:pt idx="84">
                  <c:v>42359</c:v>
                </c:pt>
                <c:pt idx="85">
                  <c:v>42356</c:v>
                </c:pt>
                <c:pt idx="86">
                  <c:v>42355</c:v>
                </c:pt>
                <c:pt idx="87">
                  <c:v>42354</c:v>
                </c:pt>
                <c:pt idx="88">
                  <c:v>42353</c:v>
                </c:pt>
                <c:pt idx="89">
                  <c:v>42352</c:v>
                </c:pt>
                <c:pt idx="90">
                  <c:v>42349</c:v>
                </c:pt>
                <c:pt idx="91">
                  <c:v>42348</c:v>
                </c:pt>
                <c:pt idx="92">
                  <c:v>42347</c:v>
                </c:pt>
                <c:pt idx="93">
                  <c:v>42346</c:v>
                </c:pt>
                <c:pt idx="94">
                  <c:v>42345</c:v>
                </c:pt>
                <c:pt idx="95">
                  <c:v>42342</c:v>
                </c:pt>
                <c:pt idx="96">
                  <c:v>42341</c:v>
                </c:pt>
                <c:pt idx="97">
                  <c:v>42340</c:v>
                </c:pt>
                <c:pt idx="98">
                  <c:v>42339</c:v>
                </c:pt>
                <c:pt idx="99">
                  <c:v>42338</c:v>
                </c:pt>
                <c:pt idx="100">
                  <c:v>42335</c:v>
                </c:pt>
                <c:pt idx="101">
                  <c:v>42334</c:v>
                </c:pt>
                <c:pt idx="102">
                  <c:v>42333</c:v>
                </c:pt>
                <c:pt idx="103">
                  <c:v>42332</c:v>
                </c:pt>
                <c:pt idx="104">
                  <c:v>42331</c:v>
                </c:pt>
                <c:pt idx="105">
                  <c:v>42328</c:v>
                </c:pt>
                <c:pt idx="106">
                  <c:v>42327</c:v>
                </c:pt>
                <c:pt idx="107">
                  <c:v>42326</c:v>
                </c:pt>
                <c:pt idx="108">
                  <c:v>42325</c:v>
                </c:pt>
                <c:pt idx="109">
                  <c:v>42324</c:v>
                </c:pt>
                <c:pt idx="110">
                  <c:v>42321</c:v>
                </c:pt>
                <c:pt idx="111">
                  <c:v>42320</c:v>
                </c:pt>
                <c:pt idx="112">
                  <c:v>42319</c:v>
                </c:pt>
                <c:pt idx="113">
                  <c:v>42318</c:v>
                </c:pt>
                <c:pt idx="114">
                  <c:v>42317</c:v>
                </c:pt>
                <c:pt idx="115">
                  <c:v>42314</c:v>
                </c:pt>
                <c:pt idx="116">
                  <c:v>42313</c:v>
                </c:pt>
                <c:pt idx="117">
                  <c:v>42312</c:v>
                </c:pt>
                <c:pt idx="118">
                  <c:v>42311</c:v>
                </c:pt>
                <c:pt idx="119">
                  <c:v>42310</c:v>
                </c:pt>
                <c:pt idx="120">
                  <c:v>42307</c:v>
                </c:pt>
                <c:pt idx="121">
                  <c:v>42306</c:v>
                </c:pt>
                <c:pt idx="122">
                  <c:v>42305</c:v>
                </c:pt>
                <c:pt idx="123">
                  <c:v>42304</c:v>
                </c:pt>
                <c:pt idx="124">
                  <c:v>42303</c:v>
                </c:pt>
                <c:pt idx="125">
                  <c:v>42300</c:v>
                </c:pt>
                <c:pt idx="126">
                  <c:v>42299</c:v>
                </c:pt>
                <c:pt idx="127">
                  <c:v>42298</c:v>
                </c:pt>
                <c:pt idx="128">
                  <c:v>42297</c:v>
                </c:pt>
                <c:pt idx="129">
                  <c:v>42296</c:v>
                </c:pt>
                <c:pt idx="130">
                  <c:v>42293</c:v>
                </c:pt>
                <c:pt idx="131">
                  <c:v>42292</c:v>
                </c:pt>
                <c:pt idx="132">
                  <c:v>42291</c:v>
                </c:pt>
                <c:pt idx="133">
                  <c:v>42290</c:v>
                </c:pt>
                <c:pt idx="134">
                  <c:v>42289</c:v>
                </c:pt>
                <c:pt idx="135">
                  <c:v>42286</c:v>
                </c:pt>
                <c:pt idx="136">
                  <c:v>42285</c:v>
                </c:pt>
                <c:pt idx="137">
                  <c:v>42284</c:v>
                </c:pt>
                <c:pt idx="138">
                  <c:v>42283</c:v>
                </c:pt>
                <c:pt idx="139">
                  <c:v>42282</c:v>
                </c:pt>
                <c:pt idx="140">
                  <c:v>42279</c:v>
                </c:pt>
                <c:pt idx="141">
                  <c:v>42278</c:v>
                </c:pt>
                <c:pt idx="142">
                  <c:v>42277</c:v>
                </c:pt>
                <c:pt idx="143">
                  <c:v>42276</c:v>
                </c:pt>
                <c:pt idx="144">
                  <c:v>42275</c:v>
                </c:pt>
                <c:pt idx="145">
                  <c:v>42272</c:v>
                </c:pt>
                <c:pt idx="146">
                  <c:v>42271</c:v>
                </c:pt>
                <c:pt idx="147">
                  <c:v>42270</c:v>
                </c:pt>
                <c:pt idx="148">
                  <c:v>42269</c:v>
                </c:pt>
                <c:pt idx="149">
                  <c:v>42268</c:v>
                </c:pt>
                <c:pt idx="150">
                  <c:v>42265</c:v>
                </c:pt>
                <c:pt idx="151">
                  <c:v>42264</c:v>
                </c:pt>
                <c:pt idx="152">
                  <c:v>42263</c:v>
                </c:pt>
                <c:pt idx="153">
                  <c:v>42262</c:v>
                </c:pt>
                <c:pt idx="154">
                  <c:v>42261</c:v>
                </c:pt>
                <c:pt idx="155">
                  <c:v>42258</c:v>
                </c:pt>
                <c:pt idx="156">
                  <c:v>42257</c:v>
                </c:pt>
                <c:pt idx="157">
                  <c:v>42256</c:v>
                </c:pt>
                <c:pt idx="158">
                  <c:v>42255</c:v>
                </c:pt>
                <c:pt idx="159">
                  <c:v>42254</c:v>
                </c:pt>
                <c:pt idx="160">
                  <c:v>42251</c:v>
                </c:pt>
                <c:pt idx="161">
                  <c:v>42250</c:v>
                </c:pt>
                <c:pt idx="162">
                  <c:v>42249</c:v>
                </c:pt>
                <c:pt idx="163">
                  <c:v>42248</c:v>
                </c:pt>
                <c:pt idx="164">
                  <c:v>42247</c:v>
                </c:pt>
                <c:pt idx="165">
                  <c:v>42244</c:v>
                </c:pt>
                <c:pt idx="166">
                  <c:v>42243</c:v>
                </c:pt>
                <c:pt idx="167">
                  <c:v>42242</c:v>
                </c:pt>
                <c:pt idx="168">
                  <c:v>42241</c:v>
                </c:pt>
                <c:pt idx="169">
                  <c:v>42240</c:v>
                </c:pt>
                <c:pt idx="170">
                  <c:v>42237</c:v>
                </c:pt>
                <c:pt idx="171">
                  <c:v>42236</c:v>
                </c:pt>
                <c:pt idx="172">
                  <c:v>42235</c:v>
                </c:pt>
                <c:pt idx="173">
                  <c:v>42234</c:v>
                </c:pt>
                <c:pt idx="174">
                  <c:v>42233</c:v>
                </c:pt>
                <c:pt idx="175">
                  <c:v>42230</c:v>
                </c:pt>
                <c:pt idx="176">
                  <c:v>42229</c:v>
                </c:pt>
                <c:pt idx="177">
                  <c:v>42228</c:v>
                </c:pt>
                <c:pt idx="178">
                  <c:v>42227</c:v>
                </c:pt>
                <c:pt idx="179">
                  <c:v>42226</c:v>
                </c:pt>
                <c:pt idx="180">
                  <c:v>42223</c:v>
                </c:pt>
                <c:pt idx="181">
                  <c:v>42222</c:v>
                </c:pt>
                <c:pt idx="182">
                  <c:v>42221</c:v>
                </c:pt>
                <c:pt idx="183">
                  <c:v>42220</c:v>
                </c:pt>
                <c:pt idx="184">
                  <c:v>42219</c:v>
                </c:pt>
                <c:pt idx="185">
                  <c:v>42216</c:v>
                </c:pt>
                <c:pt idx="186">
                  <c:v>42215</c:v>
                </c:pt>
                <c:pt idx="187">
                  <c:v>42214</c:v>
                </c:pt>
                <c:pt idx="188">
                  <c:v>42213</c:v>
                </c:pt>
                <c:pt idx="189">
                  <c:v>42212</c:v>
                </c:pt>
                <c:pt idx="190">
                  <c:v>42209</c:v>
                </c:pt>
                <c:pt idx="191">
                  <c:v>42208</c:v>
                </c:pt>
                <c:pt idx="192">
                  <c:v>42207</c:v>
                </c:pt>
                <c:pt idx="193">
                  <c:v>42206</c:v>
                </c:pt>
                <c:pt idx="194">
                  <c:v>42205</c:v>
                </c:pt>
                <c:pt idx="195">
                  <c:v>42202</c:v>
                </c:pt>
                <c:pt idx="196">
                  <c:v>42201</c:v>
                </c:pt>
                <c:pt idx="197">
                  <c:v>42200</c:v>
                </c:pt>
                <c:pt idx="198">
                  <c:v>42199</c:v>
                </c:pt>
                <c:pt idx="199">
                  <c:v>42198</c:v>
                </c:pt>
                <c:pt idx="200">
                  <c:v>42195</c:v>
                </c:pt>
                <c:pt idx="201">
                  <c:v>42194</c:v>
                </c:pt>
                <c:pt idx="202">
                  <c:v>42193</c:v>
                </c:pt>
                <c:pt idx="203">
                  <c:v>42192</c:v>
                </c:pt>
                <c:pt idx="204">
                  <c:v>42191</c:v>
                </c:pt>
                <c:pt idx="205">
                  <c:v>42188</c:v>
                </c:pt>
                <c:pt idx="206">
                  <c:v>42187</c:v>
                </c:pt>
                <c:pt idx="207">
                  <c:v>42186</c:v>
                </c:pt>
                <c:pt idx="208">
                  <c:v>42185</c:v>
                </c:pt>
                <c:pt idx="209">
                  <c:v>42184</c:v>
                </c:pt>
                <c:pt idx="210">
                  <c:v>42181</c:v>
                </c:pt>
                <c:pt idx="211">
                  <c:v>42180</c:v>
                </c:pt>
                <c:pt idx="212">
                  <c:v>42179</c:v>
                </c:pt>
                <c:pt idx="213">
                  <c:v>42178</c:v>
                </c:pt>
                <c:pt idx="214">
                  <c:v>42177</c:v>
                </c:pt>
                <c:pt idx="215">
                  <c:v>42174</c:v>
                </c:pt>
                <c:pt idx="216">
                  <c:v>42173</c:v>
                </c:pt>
                <c:pt idx="217">
                  <c:v>42172</c:v>
                </c:pt>
                <c:pt idx="218">
                  <c:v>42171</c:v>
                </c:pt>
                <c:pt idx="219">
                  <c:v>42170</c:v>
                </c:pt>
                <c:pt idx="220">
                  <c:v>42167</c:v>
                </c:pt>
                <c:pt idx="221">
                  <c:v>42166</c:v>
                </c:pt>
                <c:pt idx="222">
                  <c:v>42165</c:v>
                </c:pt>
                <c:pt idx="223">
                  <c:v>42164</c:v>
                </c:pt>
                <c:pt idx="224">
                  <c:v>42163</c:v>
                </c:pt>
                <c:pt idx="225">
                  <c:v>42160</c:v>
                </c:pt>
                <c:pt idx="226">
                  <c:v>42159</c:v>
                </c:pt>
                <c:pt idx="227">
                  <c:v>42158</c:v>
                </c:pt>
                <c:pt idx="228">
                  <c:v>42157</c:v>
                </c:pt>
                <c:pt idx="229">
                  <c:v>42156</c:v>
                </c:pt>
                <c:pt idx="230">
                  <c:v>42153</c:v>
                </c:pt>
                <c:pt idx="231">
                  <c:v>42152</c:v>
                </c:pt>
                <c:pt idx="232">
                  <c:v>42151</c:v>
                </c:pt>
                <c:pt idx="233">
                  <c:v>42150</c:v>
                </c:pt>
                <c:pt idx="234">
                  <c:v>42149</c:v>
                </c:pt>
                <c:pt idx="235">
                  <c:v>42146</c:v>
                </c:pt>
                <c:pt idx="236">
                  <c:v>42145</c:v>
                </c:pt>
                <c:pt idx="237">
                  <c:v>42144</c:v>
                </c:pt>
                <c:pt idx="238">
                  <c:v>42143</c:v>
                </c:pt>
                <c:pt idx="239">
                  <c:v>42142</c:v>
                </c:pt>
                <c:pt idx="240">
                  <c:v>42139</c:v>
                </c:pt>
                <c:pt idx="241">
                  <c:v>42138</c:v>
                </c:pt>
                <c:pt idx="242">
                  <c:v>42137</c:v>
                </c:pt>
                <c:pt idx="243">
                  <c:v>42136</c:v>
                </c:pt>
                <c:pt idx="244">
                  <c:v>42135</c:v>
                </c:pt>
                <c:pt idx="245">
                  <c:v>42132</c:v>
                </c:pt>
                <c:pt idx="246">
                  <c:v>42131</c:v>
                </c:pt>
                <c:pt idx="247">
                  <c:v>42130</c:v>
                </c:pt>
                <c:pt idx="248">
                  <c:v>42129</c:v>
                </c:pt>
                <c:pt idx="249">
                  <c:v>42128</c:v>
                </c:pt>
                <c:pt idx="250">
                  <c:v>42125</c:v>
                </c:pt>
                <c:pt idx="251">
                  <c:v>42124</c:v>
                </c:pt>
                <c:pt idx="252">
                  <c:v>42123</c:v>
                </c:pt>
                <c:pt idx="253">
                  <c:v>42122</c:v>
                </c:pt>
                <c:pt idx="254">
                  <c:v>42121</c:v>
                </c:pt>
                <c:pt idx="255">
                  <c:v>42118</c:v>
                </c:pt>
                <c:pt idx="256">
                  <c:v>42117</c:v>
                </c:pt>
                <c:pt idx="257">
                  <c:v>42116</c:v>
                </c:pt>
                <c:pt idx="258">
                  <c:v>42115</c:v>
                </c:pt>
                <c:pt idx="259">
                  <c:v>42114</c:v>
                </c:pt>
                <c:pt idx="260">
                  <c:v>42111</c:v>
                </c:pt>
                <c:pt idx="261">
                  <c:v>42110</c:v>
                </c:pt>
                <c:pt idx="262">
                  <c:v>42109</c:v>
                </c:pt>
                <c:pt idx="263">
                  <c:v>42108</c:v>
                </c:pt>
                <c:pt idx="264">
                  <c:v>42107</c:v>
                </c:pt>
                <c:pt idx="265">
                  <c:v>42104</c:v>
                </c:pt>
                <c:pt idx="266">
                  <c:v>42103</c:v>
                </c:pt>
                <c:pt idx="267">
                  <c:v>42102</c:v>
                </c:pt>
                <c:pt idx="268">
                  <c:v>42101</c:v>
                </c:pt>
                <c:pt idx="269">
                  <c:v>42100</c:v>
                </c:pt>
                <c:pt idx="270">
                  <c:v>42097</c:v>
                </c:pt>
                <c:pt idx="271">
                  <c:v>42096</c:v>
                </c:pt>
                <c:pt idx="272">
                  <c:v>42095</c:v>
                </c:pt>
                <c:pt idx="273">
                  <c:v>42094</c:v>
                </c:pt>
                <c:pt idx="274">
                  <c:v>42093</c:v>
                </c:pt>
                <c:pt idx="275">
                  <c:v>42090</c:v>
                </c:pt>
                <c:pt idx="276">
                  <c:v>42089</c:v>
                </c:pt>
                <c:pt idx="277">
                  <c:v>42088</c:v>
                </c:pt>
                <c:pt idx="278">
                  <c:v>42087</c:v>
                </c:pt>
                <c:pt idx="279">
                  <c:v>42086</c:v>
                </c:pt>
                <c:pt idx="280">
                  <c:v>42083</c:v>
                </c:pt>
                <c:pt idx="281">
                  <c:v>42082</c:v>
                </c:pt>
                <c:pt idx="282">
                  <c:v>42081</c:v>
                </c:pt>
                <c:pt idx="283">
                  <c:v>42080</c:v>
                </c:pt>
                <c:pt idx="284">
                  <c:v>42079</c:v>
                </c:pt>
                <c:pt idx="285">
                  <c:v>42076</c:v>
                </c:pt>
                <c:pt idx="286">
                  <c:v>42075</c:v>
                </c:pt>
                <c:pt idx="287">
                  <c:v>42074</c:v>
                </c:pt>
                <c:pt idx="288">
                  <c:v>42073</c:v>
                </c:pt>
                <c:pt idx="289">
                  <c:v>42072</c:v>
                </c:pt>
                <c:pt idx="290">
                  <c:v>42069</c:v>
                </c:pt>
                <c:pt idx="291">
                  <c:v>42068</c:v>
                </c:pt>
                <c:pt idx="292">
                  <c:v>42067</c:v>
                </c:pt>
                <c:pt idx="293">
                  <c:v>42066</c:v>
                </c:pt>
                <c:pt idx="294">
                  <c:v>42065</c:v>
                </c:pt>
                <c:pt idx="295">
                  <c:v>42062</c:v>
                </c:pt>
                <c:pt idx="296">
                  <c:v>42061</c:v>
                </c:pt>
                <c:pt idx="297">
                  <c:v>42060</c:v>
                </c:pt>
                <c:pt idx="298">
                  <c:v>42059</c:v>
                </c:pt>
                <c:pt idx="299">
                  <c:v>42058</c:v>
                </c:pt>
                <c:pt idx="300">
                  <c:v>42055</c:v>
                </c:pt>
                <c:pt idx="301">
                  <c:v>42054</c:v>
                </c:pt>
                <c:pt idx="302">
                  <c:v>42053</c:v>
                </c:pt>
                <c:pt idx="303">
                  <c:v>42052</c:v>
                </c:pt>
                <c:pt idx="304">
                  <c:v>42051</c:v>
                </c:pt>
                <c:pt idx="305">
                  <c:v>42048</c:v>
                </c:pt>
                <c:pt idx="306">
                  <c:v>42047</c:v>
                </c:pt>
                <c:pt idx="307">
                  <c:v>42046</c:v>
                </c:pt>
                <c:pt idx="308">
                  <c:v>42045</c:v>
                </c:pt>
                <c:pt idx="309">
                  <c:v>42044</c:v>
                </c:pt>
                <c:pt idx="310">
                  <c:v>42041</c:v>
                </c:pt>
                <c:pt idx="311">
                  <c:v>42040</c:v>
                </c:pt>
                <c:pt idx="312">
                  <c:v>42039</c:v>
                </c:pt>
                <c:pt idx="313">
                  <c:v>42038</c:v>
                </c:pt>
                <c:pt idx="314">
                  <c:v>42037</c:v>
                </c:pt>
                <c:pt idx="315">
                  <c:v>42034</c:v>
                </c:pt>
                <c:pt idx="316">
                  <c:v>42033</c:v>
                </c:pt>
                <c:pt idx="317">
                  <c:v>42032</c:v>
                </c:pt>
                <c:pt idx="318">
                  <c:v>42031</c:v>
                </c:pt>
                <c:pt idx="319">
                  <c:v>42030</c:v>
                </c:pt>
                <c:pt idx="320">
                  <c:v>42027</c:v>
                </c:pt>
                <c:pt idx="321">
                  <c:v>42026</c:v>
                </c:pt>
                <c:pt idx="322">
                  <c:v>42025</c:v>
                </c:pt>
                <c:pt idx="323">
                  <c:v>42024</c:v>
                </c:pt>
                <c:pt idx="324">
                  <c:v>42023</c:v>
                </c:pt>
                <c:pt idx="325">
                  <c:v>42020</c:v>
                </c:pt>
                <c:pt idx="326">
                  <c:v>42019</c:v>
                </c:pt>
                <c:pt idx="327">
                  <c:v>42018</c:v>
                </c:pt>
                <c:pt idx="328">
                  <c:v>42017</c:v>
                </c:pt>
                <c:pt idx="329">
                  <c:v>42016</c:v>
                </c:pt>
                <c:pt idx="330">
                  <c:v>42013</c:v>
                </c:pt>
                <c:pt idx="331">
                  <c:v>42012</c:v>
                </c:pt>
                <c:pt idx="332">
                  <c:v>42011</c:v>
                </c:pt>
                <c:pt idx="333">
                  <c:v>42010</c:v>
                </c:pt>
                <c:pt idx="334">
                  <c:v>42009</c:v>
                </c:pt>
                <c:pt idx="335">
                  <c:v>42006</c:v>
                </c:pt>
                <c:pt idx="336">
                  <c:v>42005</c:v>
                </c:pt>
                <c:pt idx="337">
                  <c:v>42004</c:v>
                </c:pt>
                <c:pt idx="338">
                  <c:v>42003</c:v>
                </c:pt>
                <c:pt idx="339">
                  <c:v>42002</c:v>
                </c:pt>
                <c:pt idx="340">
                  <c:v>41999</c:v>
                </c:pt>
                <c:pt idx="341">
                  <c:v>41998</c:v>
                </c:pt>
                <c:pt idx="342">
                  <c:v>41997</c:v>
                </c:pt>
                <c:pt idx="343">
                  <c:v>41996</c:v>
                </c:pt>
                <c:pt idx="344">
                  <c:v>41995</c:v>
                </c:pt>
                <c:pt idx="345">
                  <c:v>41992</c:v>
                </c:pt>
                <c:pt idx="346">
                  <c:v>41991</c:v>
                </c:pt>
                <c:pt idx="347">
                  <c:v>41990</c:v>
                </c:pt>
                <c:pt idx="348">
                  <c:v>41989</c:v>
                </c:pt>
                <c:pt idx="349">
                  <c:v>41988</c:v>
                </c:pt>
                <c:pt idx="350">
                  <c:v>41985</c:v>
                </c:pt>
                <c:pt idx="351">
                  <c:v>41984</c:v>
                </c:pt>
                <c:pt idx="352">
                  <c:v>41983</c:v>
                </c:pt>
                <c:pt idx="353">
                  <c:v>41982</c:v>
                </c:pt>
                <c:pt idx="354">
                  <c:v>41981</c:v>
                </c:pt>
                <c:pt idx="355">
                  <c:v>41978</c:v>
                </c:pt>
                <c:pt idx="356">
                  <c:v>41977</c:v>
                </c:pt>
                <c:pt idx="357">
                  <c:v>41976</c:v>
                </c:pt>
                <c:pt idx="358">
                  <c:v>41975</c:v>
                </c:pt>
                <c:pt idx="359">
                  <c:v>41974</c:v>
                </c:pt>
                <c:pt idx="360">
                  <c:v>41971</c:v>
                </c:pt>
                <c:pt idx="361">
                  <c:v>41970</c:v>
                </c:pt>
                <c:pt idx="362">
                  <c:v>41969</c:v>
                </c:pt>
                <c:pt idx="363">
                  <c:v>41968</c:v>
                </c:pt>
                <c:pt idx="364">
                  <c:v>41967</c:v>
                </c:pt>
                <c:pt idx="365">
                  <c:v>41964</c:v>
                </c:pt>
                <c:pt idx="366">
                  <c:v>41963</c:v>
                </c:pt>
                <c:pt idx="367">
                  <c:v>41962</c:v>
                </c:pt>
                <c:pt idx="368">
                  <c:v>41961</c:v>
                </c:pt>
                <c:pt idx="369">
                  <c:v>41960</c:v>
                </c:pt>
                <c:pt idx="370">
                  <c:v>41957</c:v>
                </c:pt>
                <c:pt idx="371">
                  <c:v>41956</c:v>
                </c:pt>
                <c:pt idx="372">
                  <c:v>41955</c:v>
                </c:pt>
                <c:pt idx="373">
                  <c:v>41954</c:v>
                </c:pt>
                <c:pt idx="374">
                  <c:v>41953</c:v>
                </c:pt>
                <c:pt idx="375">
                  <c:v>41950</c:v>
                </c:pt>
                <c:pt idx="376">
                  <c:v>41949</c:v>
                </c:pt>
                <c:pt idx="377">
                  <c:v>41948</c:v>
                </c:pt>
                <c:pt idx="378">
                  <c:v>41947</c:v>
                </c:pt>
                <c:pt idx="379">
                  <c:v>41946</c:v>
                </c:pt>
                <c:pt idx="380">
                  <c:v>41943</c:v>
                </c:pt>
                <c:pt idx="381">
                  <c:v>41942</c:v>
                </c:pt>
                <c:pt idx="382">
                  <c:v>41941</c:v>
                </c:pt>
                <c:pt idx="383">
                  <c:v>41940</c:v>
                </c:pt>
                <c:pt idx="384">
                  <c:v>41939</c:v>
                </c:pt>
                <c:pt idx="385">
                  <c:v>41936</c:v>
                </c:pt>
                <c:pt idx="386">
                  <c:v>41935</c:v>
                </c:pt>
                <c:pt idx="387">
                  <c:v>41934</c:v>
                </c:pt>
                <c:pt idx="388">
                  <c:v>41933</c:v>
                </c:pt>
                <c:pt idx="389">
                  <c:v>41932</c:v>
                </c:pt>
                <c:pt idx="390">
                  <c:v>41929</c:v>
                </c:pt>
                <c:pt idx="391">
                  <c:v>41928</c:v>
                </c:pt>
                <c:pt idx="392">
                  <c:v>41927</c:v>
                </c:pt>
                <c:pt idx="393">
                  <c:v>41926</c:v>
                </c:pt>
                <c:pt idx="394">
                  <c:v>41925</c:v>
                </c:pt>
                <c:pt idx="395">
                  <c:v>41922</c:v>
                </c:pt>
                <c:pt idx="396">
                  <c:v>41921</c:v>
                </c:pt>
                <c:pt idx="397">
                  <c:v>41920</c:v>
                </c:pt>
                <c:pt idx="398">
                  <c:v>41919</c:v>
                </c:pt>
                <c:pt idx="399">
                  <c:v>41918</c:v>
                </c:pt>
                <c:pt idx="400">
                  <c:v>41915</c:v>
                </c:pt>
                <c:pt idx="401">
                  <c:v>41914</c:v>
                </c:pt>
                <c:pt idx="402">
                  <c:v>41913</c:v>
                </c:pt>
                <c:pt idx="403">
                  <c:v>41912</c:v>
                </c:pt>
                <c:pt idx="404">
                  <c:v>41911</c:v>
                </c:pt>
                <c:pt idx="405">
                  <c:v>41908</c:v>
                </c:pt>
                <c:pt idx="406">
                  <c:v>41907</c:v>
                </c:pt>
                <c:pt idx="407">
                  <c:v>41906</c:v>
                </c:pt>
                <c:pt idx="408">
                  <c:v>41905</c:v>
                </c:pt>
                <c:pt idx="409">
                  <c:v>41904</c:v>
                </c:pt>
                <c:pt idx="410">
                  <c:v>41901</c:v>
                </c:pt>
                <c:pt idx="411">
                  <c:v>41900</c:v>
                </c:pt>
                <c:pt idx="412">
                  <c:v>41899</c:v>
                </c:pt>
                <c:pt idx="413">
                  <c:v>41898</c:v>
                </c:pt>
                <c:pt idx="414">
                  <c:v>41897</c:v>
                </c:pt>
                <c:pt idx="415">
                  <c:v>41894</c:v>
                </c:pt>
                <c:pt idx="416">
                  <c:v>41893</c:v>
                </c:pt>
                <c:pt idx="417">
                  <c:v>41892</c:v>
                </c:pt>
                <c:pt idx="418">
                  <c:v>41891</c:v>
                </c:pt>
                <c:pt idx="419">
                  <c:v>41890</c:v>
                </c:pt>
                <c:pt idx="420">
                  <c:v>41887</c:v>
                </c:pt>
                <c:pt idx="421">
                  <c:v>41886</c:v>
                </c:pt>
                <c:pt idx="422">
                  <c:v>41885</c:v>
                </c:pt>
                <c:pt idx="423">
                  <c:v>41884</c:v>
                </c:pt>
                <c:pt idx="424">
                  <c:v>41883</c:v>
                </c:pt>
                <c:pt idx="425">
                  <c:v>41880</c:v>
                </c:pt>
                <c:pt idx="426">
                  <c:v>41879</c:v>
                </c:pt>
                <c:pt idx="427">
                  <c:v>41878</c:v>
                </c:pt>
                <c:pt idx="428">
                  <c:v>41877</c:v>
                </c:pt>
                <c:pt idx="429">
                  <c:v>41876</c:v>
                </c:pt>
                <c:pt idx="430">
                  <c:v>41873</c:v>
                </c:pt>
                <c:pt idx="431">
                  <c:v>41872</c:v>
                </c:pt>
                <c:pt idx="432">
                  <c:v>41871</c:v>
                </c:pt>
                <c:pt idx="433">
                  <c:v>41870</c:v>
                </c:pt>
                <c:pt idx="434">
                  <c:v>41869</c:v>
                </c:pt>
                <c:pt idx="435">
                  <c:v>41866</c:v>
                </c:pt>
                <c:pt idx="436">
                  <c:v>41865</c:v>
                </c:pt>
                <c:pt idx="437">
                  <c:v>41864</c:v>
                </c:pt>
                <c:pt idx="438">
                  <c:v>41863</c:v>
                </c:pt>
                <c:pt idx="439">
                  <c:v>41862</c:v>
                </c:pt>
                <c:pt idx="440">
                  <c:v>41859</c:v>
                </c:pt>
                <c:pt idx="441">
                  <c:v>41858</c:v>
                </c:pt>
                <c:pt idx="442">
                  <c:v>41857</c:v>
                </c:pt>
                <c:pt idx="443">
                  <c:v>41856</c:v>
                </c:pt>
                <c:pt idx="444">
                  <c:v>41855</c:v>
                </c:pt>
                <c:pt idx="445">
                  <c:v>41852</c:v>
                </c:pt>
                <c:pt idx="446">
                  <c:v>41851</c:v>
                </c:pt>
                <c:pt idx="447">
                  <c:v>41850</c:v>
                </c:pt>
                <c:pt idx="448">
                  <c:v>41849</c:v>
                </c:pt>
                <c:pt idx="449">
                  <c:v>41848</c:v>
                </c:pt>
                <c:pt idx="450">
                  <c:v>41845</c:v>
                </c:pt>
                <c:pt idx="451">
                  <c:v>41844</c:v>
                </c:pt>
                <c:pt idx="452">
                  <c:v>41843</c:v>
                </c:pt>
                <c:pt idx="453">
                  <c:v>41842</c:v>
                </c:pt>
                <c:pt idx="454">
                  <c:v>41841</c:v>
                </c:pt>
                <c:pt idx="455">
                  <c:v>41838</c:v>
                </c:pt>
                <c:pt idx="456">
                  <c:v>41837</c:v>
                </c:pt>
                <c:pt idx="457">
                  <c:v>41836</c:v>
                </c:pt>
                <c:pt idx="458">
                  <c:v>41835</c:v>
                </c:pt>
                <c:pt idx="459">
                  <c:v>41834</c:v>
                </c:pt>
                <c:pt idx="460">
                  <c:v>41831</c:v>
                </c:pt>
                <c:pt idx="461">
                  <c:v>41830</c:v>
                </c:pt>
                <c:pt idx="462">
                  <c:v>41829</c:v>
                </c:pt>
                <c:pt idx="463">
                  <c:v>41828</c:v>
                </c:pt>
                <c:pt idx="464">
                  <c:v>41827</c:v>
                </c:pt>
                <c:pt idx="465">
                  <c:v>41824</c:v>
                </c:pt>
                <c:pt idx="466">
                  <c:v>41823</c:v>
                </c:pt>
                <c:pt idx="467">
                  <c:v>41822</c:v>
                </c:pt>
                <c:pt idx="468">
                  <c:v>41821</c:v>
                </c:pt>
                <c:pt idx="469">
                  <c:v>41820</c:v>
                </c:pt>
                <c:pt idx="470">
                  <c:v>41817</c:v>
                </c:pt>
                <c:pt idx="471">
                  <c:v>41816</c:v>
                </c:pt>
                <c:pt idx="472">
                  <c:v>41815</c:v>
                </c:pt>
                <c:pt idx="473">
                  <c:v>41814</c:v>
                </c:pt>
                <c:pt idx="474">
                  <c:v>41813</c:v>
                </c:pt>
                <c:pt idx="475">
                  <c:v>41810</c:v>
                </c:pt>
                <c:pt idx="476">
                  <c:v>41809</c:v>
                </c:pt>
                <c:pt idx="477">
                  <c:v>41808</c:v>
                </c:pt>
                <c:pt idx="478">
                  <c:v>41807</c:v>
                </c:pt>
                <c:pt idx="479">
                  <c:v>41806</c:v>
                </c:pt>
                <c:pt idx="480">
                  <c:v>41803</c:v>
                </c:pt>
                <c:pt idx="481">
                  <c:v>41802</c:v>
                </c:pt>
                <c:pt idx="482">
                  <c:v>41801</c:v>
                </c:pt>
                <c:pt idx="483">
                  <c:v>41800</c:v>
                </c:pt>
                <c:pt idx="484">
                  <c:v>41799</c:v>
                </c:pt>
                <c:pt idx="485">
                  <c:v>41796</c:v>
                </c:pt>
                <c:pt idx="486">
                  <c:v>41795</c:v>
                </c:pt>
                <c:pt idx="487">
                  <c:v>41794</c:v>
                </c:pt>
                <c:pt idx="488">
                  <c:v>41793</c:v>
                </c:pt>
                <c:pt idx="489">
                  <c:v>41792</c:v>
                </c:pt>
                <c:pt idx="490">
                  <c:v>41789</c:v>
                </c:pt>
                <c:pt idx="491">
                  <c:v>41788</c:v>
                </c:pt>
                <c:pt idx="492">
                  <c:v>41787</c:v>
                </c:pt>
                <c:pt idx="493">
                  <c:v>41786</c:v>
                </c:pt>
                <c:pt idx="494">
                  <c:v>41785</c:v>
                </c:pt>
                <c:pt idx="495">
                  <c:v>41782</c:v>
                </c:pt>
                <c:pt idx="496">
                  <c:v>41781</c:v>
                </c:pt>
                <c:pt idx="497">
                  <c:v>41780</c:v>
                </c:pt>
                <c:pt idx="498">
                  <c:v>41779</c:v>
                </c:pt>
                <c:pt idx="499">
                  <c:v>41778</c:v>
                </c:pt>
                <c:pt idx="500">
                  <c:v>41775</c:v>
                </c:pt>
                <c:pt idx="501">
                  <c:v>41774</c:v>
                </c:pt>
                <c:pt idx="502">
                  <c:v>41773</c:v>
                </c:pt>
                <c:pt idx="503">
                  <c:v>41772</c:v>
                </c:pt>
                <c:pt idx="504">
                  <c:v>41771</c:v>
                </c:pt>
                <c:pt idx="505">
                  <c:v>41768</c:v>
                </c:pt>
                <c:pt idx="506">
                  <c:v>41767</c:v>
                </c:pt>
                <c:pt idx="507">
                  <c:v>41766</c:v>
                </c:pt>
                <c:pt idx="508">
                  <c:v>41765</c:v>
                </c:pt>
                <c:pt idx="509">
                  <c:v>41764</c:v>
                </c:pt>
                <c:pt idx="510">
                  <c:v>41761</c:v>
                </c:pt>
                <c:pt idx="511">
                  <c:v>41760</c:v>
                </c:pt>
                <c:pt idx="512">
                  <c:v>41759</c:v>
                </c:pt>
                <c:pt idx="513">
                  <c:v>41758</c:v>
                </c:pt>
                <c:pt idx="514">
                  <c:v>41757</c:v>
                </c:pt>
                <c:pt idx="515">
                  <c:v>41754</c:v>
                </c:pt>
                <c:pt idx="516">
                  <c:v>41753</c:v>
                </c:pt>
                <c:pt idx="517">
                  <c:v>41752</c:v>
                </c:pt>
                <c:pt idx="518">
                  <c:v>41751</c:v>
                </c:pt>
                <c:pt idx="519">
                  <c:v>41750</c:v>
                </c:pt>
                <c:pt idx="520">
                  <c:v>41747</c:v>
                </c:pt>
                <c:pt idx="521">
                  <c:v>41746</c:v>
                </c:pt>
              </c:numCache>
            </c:numRef>
          </c:cat>
          <c:val>
            <c:numRef>
              <c:f>Sheet3!$C$24:$C$545</c:f>
              <c:numCache>
                <c:formatCode>0\x</c:formatCode>
                <c:ptCount val="522"/>
                <c:pt idx="0">
                  <c:v>15.14</c:v>
                </c:pt>
                <c:pt idx="1">
                  <c:v>15.33</c:v>
                </c:pt>
                <c:pt idx="2">
                  <c:v>15.05</c:v>
                </c:pt>
                <c:pt idx="3">
                  <c:v>14.27</c:v>
                </c:pt>
                <c:pt idx="4">
                  <c:v>13.98</c:v>
                </c:pt>
                <c:pt idx="5">
                  <c:v>13.62</c:v>
                </c:pt>
                <c:pt idx="6">
                  <c:v>13.57</c:v>
                </c:pt>
                <c:pt idx="7">
                  <c:v>14.12</c:v>
                </c:pt>
                <c:pt idx="8">
                  <c:v>13.95</c:v>
                </c:pt>
                <c:pt idx="9">
                  <c:v>13.82</c:v>
                </c:pt>
                <c:pt idx="10">
                  <c:v>14.36</c:v>
                </c:pt>
                <c:pt idx="11">
                  <c:v>15.05</c:v>
                </c:pt>
                <c:pt idx="12">
                  <c:v>15.35</c:v>
                </c:pt>
                <c:pt idx="13">
                  <c:v>15.21</c:v>
                </c:pt>
                <c:pt idx="14">
                  <c:v>14.79</c:v>
                </c:pt>
                <c:pt idx="15">
                  <c:v>14.94</c:v>
                </c:pt>
                <c:pt idx="16">
                  <c:v>14.94</c:v>
                </c:pt>
                <c:pt idx="17">
                  <c:v>14.75</c:v>
                </c:pt>
                <c:pt idx="18">
                  <c:v>14.84</c:v>
                </c:pt>
                <c:pt idx="19">
                  <c:v>14.99</c:v>
                </c:pt>
                <c:pt idx="20">
                  <c:v>15</c:v>
                </c:pt>
                <c:pt idx="21">
                  <c:v>14.77</c:v>
                </c:pt>
                <c:pt idx="22">
                  <c:v>14.15</c:v>
                </c:pt>
                <c:pt idx="23">
                  <c:v>14.46</c:v>
                </c:pt>
                <c:pt idx="24">
                  <c:v>14.84</c:v>
                </c:pt>
                <c:pt idx="25">
                  <c:v>15.21</c:v>
                </c:pt>
                <c:pt idx="26">
                  <c:v>14.87</c:v>
                </c:pt>
                <c:pt idx="27">
                  <c:v>15.16</c:v>
                </c:pt>
                <c:pt idx="28">
                  <c:v>14.57</c:v>
                </c:pt>
                <c:pt idx="29">
                  <c:v>15.24</c:v>
                </c:pt>
                <c:pt idx="30">
                  <c:v>14.93</c:v>
                </c:pt>
                <c:pt idx="31">
                  <c:v>15.07</c:v>
                </c:pt>
                <c:pt idx="32">
                  <c:v>14.47</c:v>
                </c:pt>
                <c:pt idx="33">
                  <c:v>9.42</c:v>
                </c:pt>
                <c:pt idx="34">
                  <c:v>9.3000000000000007</c:v>
                </c:pt>
                <c:pt idx="35">
                  <c:v>9.2200000000000006</c:v>
                </c:pt>
                <c:pt idx="36">
                  <c:v>9.25</c:v>
                </c:pt>
                <c:pt idx="37">
                  <c:v>9.35</c:v>
                </c:pt>
                <c:pt idx="38">
                  <c:v>8.89</c:v>
                </c:pt>
                <c:pt idx="39">
                  <c:v>8.84</c:v>
                </c:pt>
                <c:pt idx="40">
                  <c:v>8.6300000000000008</c:v>
                </c:pt>
                <c:pt idx="41">
                  <c:v>8.67</c:v>
                </c:pt>
                <c:pt idx="42">
                  <c:v>8.67</c:v>
                </c:pt>
                <c:pt idx="43">
                  <c:v>8.51</c:v>
                </c:pt>
                <c:pt idx="44">
                  <c:v>8.3000000000000007</c:v>
                </c:pt>
                <c:pt idx="45">
                  <c:v>8.3000000000000007</c:v>
                </c:pt>
                <c:pt idx="46">
                  <c:v>8.67</c:v>
                </c:pt>
                <c:pt idx="47">
                  <c:v>8.9700000000000006</c:v>
                </c:pt>
                <c:pt idx="48">
                  <c:v>8.8800000000000008</c:v>
                </c:pt>
                <c:pt idx="49">
                  <c:v>8.9499999999999993</c:v>
                </c:pt>
                <c:pt idx="50">
                  <c:v>9.16</c:v>
                </c:pt>
                <c:pt idx="51">
                  <c:v>9.14</c:v>
                </c:pt>
                <c:pt idx="52">
                  <c:v>8.84</c:v>
                </c:pt>
                <c:pt idx="53">
                  <c:v>8.9</c:v>
                </c:pt>
                <c:pt idx="54">
                  <c:v>9.19</c:v>
                </c:pt>
                <c:pt idx="55">
                  <c:v>8.94</c:v>
                </c:pt>
                <c:pt idx="56">
                  <c:v>8.7200000000000006</c:v>
                </c:pt>
                <c:pt idx="57">
                  <c:v>9.23</c:v>
                </c:pt>
                <c:pt idx="58">
                  <c:v>9.59</c:v>
                </c:pt>
                <c:pt idx="59">
                  <c:v>9.4700000000000006</c:v>
                </c:pt>
                <c:pt idx="60">
                  <c:v>9.69</c:v>
                </c:pt>
                <c:pt idx="61">
                  <c:v>9.5299999999999994</c:v>
                </c:pt>
                <c:pt idx="62">
                  <c:v>9.73</c:v>
                </c:pt>
                <c:pt idx="63">
                  <c:v>9.39</c:v>
                </c:pt>
                <c:pt idx="64">
                  <c:v>9.7799999999999994</c:v>
                </c:pt>
                <c:pt idx="65">
                  <c:v>9.7799999999999994</c:v>
                </c:pt>
                <c:pt idx="66">
                  <c:v>9.9499999999999993</c:v>
                </c:pt>
                <c:pt idx="67">
                  <c:v>9.82</c:v>
                </c:pt>
                <c:pt idx="68">
                  <c:v>10.14</c:v>
                </c:pt>
                <c:pt idx="69">
                  <c:v>10.19</c:v>
                </c:pt>
                <c:pt idx="70">
                  <c:v>9.9600000000000009</c:v>
                </c:pt>
                <c:pt idx="71">
                  <c:v>10.49</c:v>
                </c:pt>
                <c:pt idx="72">
                  <c:v>10.65</c:v>
                </c:pt>
                <c:pt idx="73">
                  <c:v>11.96</c:v>
                </c:pt>
                <c:pt idx="74">
                  <c:v>12.44</c:v>
                </c:pt>
                <c:pt idx="75">
                  <c:v>12.62</c:v>
                </c:pt>
                <c:pt idx="76">
                  <c:v>12.62</c:v>
                </c:pt>
                <c:pt idx="77">
                  <c:v>12.67</c:v>
                </c:pt>
                <c:pt idx="78">
                  <c:v>12.87</c:v>
                </c:pt>
                <c:pt idx="79">
                  <c:v>12.72</c:v>
                </c:pt>
                <c:pt idx="80">
                  <c:v>12.67</c:v>
                </c:pt>
                <c:pt idx="81">
                  <c:v>12.67</c:v>
                </c:pt>
                <c:pt idx="82">
                  <c:v>12.81</c:v>
                </c:pt>
                <c:pt idx="83">
                  <c:v>12.68</c:v>
                </c:pt>
                <c:pt idx="84">
                  <c:v>12.44</c:v>
                </c:pt>
                <c:pt idx="85">
                  <c:v>12.44</c:v>
                </c:pt>
                <c:pt idx="86">
                  <c:v>12.89</c:v>
                </c:pt>
                <c:pt idx="87">
                  <c:v>13.2</c:v>
                </c:pt>
                <c:pt idx="88">
                  <c:v>13.15</c:v>
                </c:pt>
                <c:pt idx="89">
                  <c:v>13.04</c:v>
                </c:pt>
                <c:pt idx="90">
                  <c:v>13.07</c:v>
                </c:pt>
                <c:pt idx="91">
                  <c:v>13.39</c:v>
                </c:pt>
                <c:pt idx="92">
                  <c:v>13.36</c:v>
                </c:pt>
                <c:pt idx="93">
                  <c:v>13.27</c:v>
                </c:pt>
                <c:pt idx="94">
                  <c:v>13.15</c:v>
                </c:pt>
                <c:pt idx="95">
                  <c:v>13.17</c:v>
                </c:pt>
                <c:pt idx="96">
                  <c:v>12.82</c:v>
                </c:pt>
                <c:pt idx="97">
                  <c:v>13.46</c:v>
                </c:pt>
                <c:pt idx="98">
                  <c:v>13.7</c:v>
                </c:pt>
                <c:pt idx="99">
                  <c:v>15.77</c:v>
                </c:pt>
                <c:pt idx="100">
                  <c:v>16.059999999999999</c:v>
                </c:pt>
                <c:pt idx="101">
                  <c:v>16.100000000000001</c:v>
                </c:pt>
                <c:pt idx="102">
                  <c:v>16.100000000000001</c:v>
                </c:pt>
                <c:pt idx="103">
                  <c:v>16.03</c:v>
                </c:pt>
                <c:pt idx="104">
                  <c:v>15.93</c:v>
                </c:pt>
                <c:pt idx="105">
                  <c:v>15.84</c:v>
                </c:pt>
                <c:pt idx="106">
                  <c:v>15.73</c:v>
                </c:pt>
                <c:pt idx="107">
                  <c:v>15.71</c:v>
                </c:pt>
                <c:pt idx="108">
                  <c:v>15.5</c:v>
                </c:pt>
                <c:pt idx="109">
                  <c:v>15.33</c:v>
                </c:pt>
                <c:pt idx="110">
                  <c:v>14.95</c:v>
                </c:pt>
                <c:pt idx="111">
                  <c:v>15.88</c:v>
                </c:pt>
                <c:pt idx="112">
                  <c:v>16.27</c:v>
                </c:pt>
                <c:pt idx="113">
                  <c:v>16.559999999999999</c:v>
                </c:pt>
                <c:pt idx="114">
                  <c:v>16.52</c:v>
                </c:pt>
                <c:pt idx="115">
                  <c:v>16.829999999999998</c:v>
                </c:pt>
                <c:pt idx="116">
                  <c:v>17.010000000000002</c:v>
                </c:pt>
                <c:pt idx="117">
                  <c:v>17.059999999999999</c:v>
                </c:pt>
                <c:pt idx="118">
                  <c:v>17.22</c:v>
                </c:pt>
                <c:pt idx="119">
                  <c:v>16.91</c:v>
                </c:pt>
                <c:pt idx="120">
                  <c:v>16.89</c:v>
                </c:pt>
                <c:pt idx="121">
                  <c:v>16.87</c:v>
                </c:pt>
                <c:pt idx="122">
                  <c:v>17.07</c:v>
                </c:pt>
                <c:pt idx="123">
                  <c:v>16.63</c:v>
                </c:pt>
                <c:pt idx="124">
                  <c:v>17.38</c:v>
                </c:pt>
                <c:pt idx="125">
                  <c:v>16.86</c:v>
                </c:pt>
                <c:pt idx="126">
                  <c:v>16.88</c:v>
                </c:pt>
                <c:pt idx="127">
                  <c:v>17.02</c:v>
                </c:pt>
                <c:pt idx="128">
                  <c:v>17.2</c:v>
                </c:pt>
                <c:pt idx="129">
                  <c:v>16.940000000000001</c:v>
                </c:pt>
                <c:pt idx="130">
                  <c:v>17.149999999999999</c:v>
                </c:pt>
                <c:pt idx="131">
                  <c:v>17.170000000000002</c:v>
                </c:pt>
                <c:pt idx="132">
                  <c:v>16.829999999999998</c:v>
                </c:pt>
                <c:pt idx="133">
                  <c:v>16.8</c:v>
                </c:pt>
                <c:pt idx="134">
                  <c:v>17.09</c:v>
                </c:pt>
                <c:pt idx="135">
                  <c:v>17.2</c:v>
                </c:pt>
                <c:pt idx="136">
                  <c:v>17.22</c:v>
                </c:pt>
                <c:pt idx="137">
                  <c:v>17.02</c:v>
                </c:pt>
                <c:pt idx="138">
                  <c:v>16.84</c:v>
                </c:pt>
                <c:pt idx="139">
                  <c:v>17.190000000000001</c:v>
                </c:pt>
                <c:pt idx="140">
                  <c:v>16.7</c:v>
                </c:pt>
                <c:pt idx="141">
                  <c:v>16.45</c:v>
                </c:pt>
                <c:pt idx="142">
                  <c:v>16.54</c:v>
                </c:pt>
                <c:pt idx="143">
                  <c:v>16.3</c:v>
                </c:pt>
                <c:pt idx="144">
                  <c:v>15.98</c:v>
                </c:pt>
                <c:pt idx="145">
                  <c:v>16.809999999999999</c:v>
                </c:pt>
                <c:pt idx="146">
                  <c:v>16.55</c:v>
                </c:pt>
                <c:pt idx="147">
                  <c:v>16.760000000000002</c:v>
                </c:pt>
                <c:pt idx="148">
                  <c:v>16.82</c:v>
                </c:pt>
                <c:pt idx="149">
                  <c:v>17.079999999999998</c:v>
                </c:pt>
                <c:pt idx="150">
                  <c:v>17.190000000000001</c:v>
                </c:pt>
                <c:pt idx="151">
                  <c:v>17.68</c:v>
                </c:pt>
                <c:pt idx="152">
                  <c:v>16.48</c:v>
                </c:pt>
                <c:pt idx="153">
                  <c:v>16.149999999999999</c:v>
                </c:pt>
                <c:pt idx="154">
                  <c:v>16.12</c:v>
                </c:pt>
                <c:pt idx="155">
                  <c:v>16.25</c:v>
                </c:pt>
                <c:pt idx="156">
                  <c:v>16.63</c:v>
                </c:pt>
                <c:pt idx="157">
                  <c:v>16.7</c:v>
                </c:pt>
                <c:pt idx="158">
                  <c:v>17.100000000000001</c:v>
                </c:pt>
                <c:pt idx="159">
                  <c:v>16.600000000000001</c:v>
                </c:pt>
                <c:pt idx="160">
                  <c:v>16.600000000000001</c:v>
                </c:pt>
                <c:pt idx="161">
                  <c:v>16.8</c:v>
                </c:pt>
                <c:pt idx="162">
                  <c:v>16.8</c:v>
                </c:pt>
                <c:pt idx="163">
                  <c:v>16.7</c:v>
                </c:pt>
                <c:pt idx="164">
                  <c:v>16.97</c:v>
                </c:pt>
                <c:pt idx="165">
                  <c:v>22.82</c:v>
                </c:pt>
                <c:pt idx="166">
                  <c:v>23.26</c:v>
                </c:pt>
                <c:pt idx="167">
                  <c:v>22.93</c:v>
                </c:pt>
                <c:pt idx="168">
                  <c:v>22.24</c:v>
                </c:pt>
                <c:pt idx="169">
                  <c:v>22.22</c:v>
                </c:pt>
                <c:pt idx="170">
                  <c:v>22.5</c:v>
                </c:pt>
                <c:pt idx="171">
                  <c:v>23.08</c:v>
                </c:pt>
                <c:pt idx="172">
                  <c:v>23.88</c:v>
                </c:pt>
                <c:pt idx="173">
                  <c:v>24.17</c:v>
                </c:pt>
                <c:pt idx="174">
                  <c:v>24.34</c:v>
                </c:pt>
                <c:pt idx="175">
                  <c:v>24.17</c:v>
                </c:pt>
                <c:pt idx="176">
                  <c:v>24.05</c:v>
                </c:pt>
                <c:pt idx="177">
                  <c:v>24.15</c:v>
                </c:pt>
                <c:pt idx="178">
                  <c:v>24.46</c:v>
                </c:pt>
                <c:pt idx="179">
                  <c:v>24.63</c:v>
                </c:pt>
                <c:pt idx="180">
                  <c:v>24.02</c:v>
                </c:pt>
                <c:pt idx="181">
                  <c:v>24.11</c:v>
                </c:pt>
                <c:pt idx="182">
                  <c:v>24.83</c:v>
                </c:pt>
                <c:pt idx="183">
                  <c:v>24.61</c:v>
                </c:pt>
                <c:pt idx="184">
                  <c:v>24.55</c:v>
                </c:pt>
                <c:pt idx="185">
                  <c:v>25.13</c:v>
                </c:pt>
                <c:pt idx="186">
                  <c:v>24.76</c:v>
                </c:pt>
                <c:pt idx="187">
                  <c:v>24.76</c:v>
                </c:pt>
                <c:pt idx="188">
                  <c:v>24.39</c:v>
                </c:pt>
                <c:pt idx="189">
                  <c:v>23.83</c:v>
                </c:pt>
                <c:pt idx="190">
                  <c:v>24.12</c:v>
                </c:pt>
                <c:pt idx="191">
                  <c:v>24.59</c:v>
                </c:pt>
                <c:pt idx="192">
                  <c:v>23.36</c:v>
                </c:pt>
                <c:pt idx="193">
                  <c:v>23.39</c:v>
                </c:pt>
                <c:pt idx="194">
                  <c:v>24.26</c:v>
                </c:pt>
                <c:pt idx="195">
                  <c:v>24.48</c:v>
                </c:pt>
                <c:pt idx="196">
                  <c:v>24.37</c:v>
                </c:pt>
                <c:pt idx="197">
                  <c:v>24.37</c:v>
                </c:pt>
                <c:pt idx="198">
                  <c:v>23.75</c:v>
                </c:pt>
                <c:pt idx="199">
                  <c:v>23.91</c:v>
                </c:pt>
                <c:pt idx="200">
                  <c:v>23.54</c:v>
                </c:pt>
                <c:pt idx="201">
                  <c:v>23.35</c:v>
                </c:pt>
                <c:pt idx="202">
                  <c:v>23.15</c:v>
                </c:pt>
                <c:pt idx="203">
                  <c:v>23.39</c:v>
                </c:pt>
                <c:pt idx="204">
                  <c:v>23.68</c:v>
                </c:pt>
                <c:pt idx="205">
                  <c:v>23.64</c:v>
                </c:pt>
                <c:pt idx="206">
                  <c:v>23.64</c:v>
                </c:pt>
                <c:pt idx="207">
                  <c:v>23.93</c:v>
                </c:pt>
                <c:pt idx="208">
                  <c:v>23.54</c:v>
                </c:pt>
                <c:pt idx="209">
                  <c:v>23.54</c:v>
                </c:pt>
                <c:pt idx="210">
                  <c:v>23.91</c:v>
                </c:pt>
                <c:pt idx="211">
                  <c:v>23.7</c:v>
                </c:pt>
                <c:pt idx="212">
                  <c:v>23.66</c:v>
                </c:pt>
                <c:pt idx="213">
                  <c:v>23.58</c:v>
                </c:pt>
                <c:pt idx="214">
                  <c:v>23.11</c:v>
                </c:pt>
                <c:pt idx="215">
                  <c:v>23.1</c:v>
                </c:pt>
                <c:pt idx="216">
                  <c:v>23.25</c:v>
                </c:pt>
                <c:pt idx="217">
                  <c:v>23.39</c:v>
                </c:pt>
                <c:pt idx="218">
                  <c:v>23.25</c:v>
                </c:pt>
                <c:pt idx="219">
                  <c:v>23.2</c:v>
                </c:pt>
                <c:pt idx="220">
                  <c:v>23.27</c:v>
                </c:pt>
                <c:pt idx="221">
                  <c:v>23.2</c:v>
                </c:pt>
                <c:pt idx="222">
                  <c:v>23.28</c:v>
                </c:pt>
                <c:pt idx="223">
                  <c:v>23</c:v>
                </c:pt>
                <c:pt idx="224">
                  <c:v>23.07</c:v>
                </c:pt>
                <c:pt idx="225">
                  <c:v>23.1</c:v>
                </c:pt>
                <c:pt idx="226">
                  <c:v>22.55</c:v>
                </c:pt>
                <c:pt idx="227">
                  <c:v>22.64</c:v>
                </c:pt>
                <c:pt idx="228">
                  <c:v>21.48</c:v>
                </c:pt>
                <c:pt idx="229">
                  <c:v>21.45</c:v>
                </c:pt>
                <c:pt idx="230">
                  <c:v>22.86</c:v>
                </c:pt>
                <c:pt idx="231">
                  <c:v>23.05</c:v>
                </c:pt>
                <c:pt idx="232">
                  <c:v>22.89</c:v>
                </c:pt>
                <c:pt idx="233">
                  <c:v>22.7</c:v>
                </c:pt>
                <c:pt idx="234">
                  <c:v>22.95</c:v>
                </c:pt>
                <c:pt idx="235">
                  <c:v>22.95</c:v>
                </c:pt>
                <c:pt idx="236">
                  <c:v>23.22</c:v>
                </c:pt>
                <c:pt idx="237">
                  <c:v>23.17</c:v>
                </c:pt>
                <c:pt idx="238">
                  <c:v>23.28</c:v>
                </c:pt>
                <c:pt idx="239">
                  <c:v>23.23</c:v>
                </c:pt>
                <c:pt idx="240">
                  <c:v>22.96</c:v>
                </c:pt>
                <c:pt idx="241">
                  <c:v>22.65</c:v>
                </c:pt>
                <c:pt idx="242">
                  <c:v>22.51</c:v>
                </c:pt>
                <c:pt idx="243">
                  <c:v>22.5</c:v>
                </c:pt>
                <c:pt idx="244">
                  <c:v>22.5</c:v>
                </c:pt>
                <c:pt idx="245">
                  <c:v>22.31</c:v>
                </c:pt>
                <c:pt idx="246">
                  <c:v>22.23</c:v>
                </c:pt>
                <c:pt idx="247">
                  <c:v>22.13</c:v>
                </c:pt>
                <c:pt idx="248">
                  <c:v>22.06</c:v>
                </c:pt>
                <c:pt idx="249">
                  <c:v>22.46</c:v>
                </c:pt>
                <c:pt idx="250">
                  <c:v>22.46</c:v>
                </c:pt>
                <c:pt idx="251">
                  <c:v>21.94</c:v>
                </c:pt>
                <c:pt idx="252">
                  <c:v>22.44</c:v>
                </c:pt>
                <c:pt idx="253">
                  <c:v>23.25</c:v>
                </c:pt>
                <c:pt idx="254">
                  <c:v>23.75</c:v>
                </c:pt>
                <c:pt idx="255">
                  <c:v>24.04</c:v>
                </c:pt>
                <c:pt idx="256">
                  <c:v>24.08</c:v>
                </c:pt>
                <c:pt idx="257">
                  <c:v>24.18</c:v>
                </c:pt>
                <c:pt idx="258">
                  <c:v>23.88</c:v>
                </c:pt>
                <c:pt idx="259">
                  <c:v>23.78</c:v>
                </c:pt>
                <c:pt idx="260">
                  <c:v>23.24</c:v>
                </c:pt>
                <c:pt idx="261">
                  <c:v>23.75</c:v>
                </c:pt>
                <c:pt idx="262">
                  <c:v>23.8</c:v>
                </c:pt>
                <c:pt idx="263">
                  <c:v>23.74</c:v>
                </c:pt>
                <c:pt idx="264">
                  <c:v>23.89</c:v>
                </c:pt>
                <c:pt idx="265">
                  <c:v>24.01</c:v>
                </c:pt>
                <c:pt idx="266">
                  <c:v>23.82</c:v>
                </c:pt>
                <c:pt idx="267">
                  <c:v>23.86</c:v>
                </c:pt>
                <c:pt idx="268">
                  <c:v>23.7</c:v>
                </c:pt>
                <c:pt idx="269">
                  <c:v>24.09</c:v>
                </c:pt>
                <c:pt idx="270">
                  <c:v>24.07</c:v>
                </c:pt>
                <c:pt idx="271">
                  <c:v>24.07</c:v>
                </c:pt>
                <c:pt idx="272">
                  <c:v>23.72</c:v>
                </c:pt>
                <c:pt idx="273">
                  <c:v>23.98</c:v>
                </c:pt>
                <c:pt idx="274">
                  <c:v>24.01</c:v>
                </c:pt>
                <c:pt idx="275">
                  <c:v>23.67</c:v>
                </c:pt>
                <c:pt idx="276">
                  <c:v>23.14</c:v>
                </c:pt>
                <c:pt idx="277">
                  <c:v>23.31</c:v>
                </c:pt>
                <c:pt idx="278">
                  <c:v>23.84</c:v>
                </c:pt>
                <c:pt idx="279">
                  <c:v>23.06</c:v>
                </c:pt>
                <c:pt idx="280">
                  <c:v>22.87</c:v>
                </c:pt>
                <c:pt idx="281">
                  <c:v>22.93</c:v>
                </c:pt>
                <c:pt idx="282">
                  <c:v>22.34</c:v>
                </c:pt>
                <c:pt idx="283">
                  <c:v>22.16</c:v>
                </c:pt>
                <c:pt idx="284">
                  <c:v>22.16</c:v>
                </c:pt>
                <c:pt idx="285">
                  <c:v>22.24</c:v>
                </c:pt>
                <c:pt idx="286">
                  <c:v>21.75</c:v>
                </c:pt>
                <c:pt idx="287">
                  <c:v>21.36</c:v>
                </c:pt>
                <c:pt idx="288">
                  <c:v>21.2</c:v>
                </c:pt>
                <c:pt idx="289">
                  <c:v>21.08</c:v>
                </c:pt>
                <c:pt idx="290">
                  <c:v>21.02</c:v>
                </c:pt>
                <c:pt idx="291">
                  <c:v>21.47</c:v>
                </c:pt>
                <c:pt idx="292">
                  <c:v>21.94</c:v>
                </c:pt>
                <c:pt idx="293">
                  <c:v>22.64</c:v>
                </c:pt>
                <c:pt idx="294">
                  <c:v>22.04</c:v>
                </c:pt>
                <c:pt idx="295">
                  <c:v>22.28</c:v>
                </c:pt>
                <c:pt idx="296">
                  <c:v>22.59</c:v>
                </c:pt>
                <c:pt idx="297">
                  <c:v>22.59</c:v>
                </c:pt>
                <c:pt idx="298">
                  <c:v>22.63</c:v>
                </c:pt>
                <c:pt idx="299">
                  <c:v>22.93</c:v>
                </c:pt>
                <c:pt idx="300">
                  <c:v>22.93</c:v>
                </c:pt>
                <c:pt idx="301">
                  <c:v>22.87</c:v>
                </c:pt>
                <c:pt idx="302">
                  <c:v>22.9</c:v>
                </c:pt>
                <c:pt idx="303">
                  <c:v>22.81</c:v>
                </c:pt>
                <c:pt idx="304">
                  <c:v>23.11</c:v>
                </c:pt>
                <c:pt idx="305">
                  <c:v>23.11</c:v>
                </c:pt>
                <c:pt idx="306">
                  <c:v>23.31</c:v>
                </c:pt>
                <c:pt idx="307">
                  <c:v>23.1</c:v>
                </c:pt>
                <c:pt idx="308">
                  <c:v>23.36</c:v>
                </c:pt>
                <c:pt idx="309">
                  <c:v>23.29</c:v>
                </c:pt>
                <c:pt idx="310">
                  <c:v>23.35</c:v>
                </c:pt>
                <c:pt idx="311">
                  <c:v>23.23</c:v>
                </c:pt>
                <c:pt idx="312">
                  <c:v>22.6</c:v>
                </c:pt>
                <c:pt idx="313">
                  <c:v>22.67</c:v>
                </c:pt>
                <c:pt idx="314">
                  <c:v>22.32</c:v>
                </c:pt>
                <c:pt idx="315">
                  <c:v>22.02</c:v>
                </c:pt>
                <c:pt idx="316">
                  <c:v>22.6</c:v>
                </c:pt>
                <c:pt idx="317">
                  <c:v>22.07</c:v>
                </c:pt>
                <c:pt idx="318">
                  <c:v>22.57</c:v>
                </c:pt>
                <c:pt idx="319">
                  <c:v>22.6</c:v>
                </c:pt>
                <c:pt idx="320">
                  <c:v>21.58</c:v>
                </c:pt>
                <c:pt idx="321">
                  <c:v>21.42</c:v>
                </c:pt>
                <c:pt idx="322">
                  <c:v>21.28</c:v>
                </c:pt>
                <c:pt idx="323">
                  <c:v>21.74</c:v>
                </c:pt>
                <c:pt idx="324">
                  <c:v>22.25</c:v>
                </c:pt>
                <c:pt idx="325">
                  <c:v>22.25</c:v>
                </c:pt>
                <c:pt idx="326">
                  <c:v>21.41</c:v>
                </c:pt>
                <c:pt idx="327">
                  <c:v>22.18</c:v>
                </c:pt>
                <c:pt idx="328">
                  <c:v>22.59</c:v>
                </c:pt>
                <c:pt idx="329">
                  <c:v>23.03</c:v>
                </c:pt>
                <c:pt idx="330">
                  <c:v>23.01</c:v>
                </c:pt>
                <c:pt idx="331">
                  <c:v>23.72</c:v>
                </c:pt>
                <c:pt idx="332">
                  <c:v>23.5</c:v>
                </c:pt>
                <c:pt idx="333">
                  <c:v>23.35</c:v>
                </c:pt>
                <c:pt idx="334">
                  <c:v>24.09</c:v>
                </c:pt>
                <c:pt idx="335">
                  <c:v>24.38</c:v>
                </c:pt>
                <c:pt idx="336">
                  <c:v>24.55</c:v>
                </c:pt>
                <c:pt idx="337">
                  <c:v>24.55</c:v>
                </c:pt>
                <c:pt idx="338">
                  <c:v>24.84</c:v>
                </c:pt>
                <c:pt idx="339">
                  <c:v>25.01</c:v>
                </c:pt>
                <c:pt idx="340">
                  <c:v>24.75</c:v>
                </c:pt>
                <c:pt idx="341">
                  <c:v>24.59</c:v>
                </c:pt>
                <c:pt idx="342">
                  <c:v>24.59</c:v>
                </c:pt>
                <c:pt idx="343">
                  <c:v>24.48</c:v>
                </c:pt>
                <c:pt idx="344">
                  <c:v>24.6</c:v>
                </c:pt>
                <c:pt idx="345">
                  <c:v>24.58</c:v>
                </c:pt>
                <c:pt idx="346">
                  <c:v>24.19</c:v>
                </c:pt>
                <c:pt idx="347">
                  <c:v>23.96</c:v>
                </c:pt>
                <c:pt idx="348">
                  <c:v>23.01</c:v>
                </c:pt>
                <c:pt idx="349">
                  <c:v>23.52</c:v>
                </c:pt>
                <c:pt idx="350">
                  <c:v>24.38</c:v>
                </c:pt>
                <c:pt idx="351">
                  <c:v>24.76</c:v>
                </c:pt>
                <c:pt idx="352">
                  <c:v>24.77</c:v>
                </c:pt>
                <c:pt idx="353">
                  <c:v>25.46</c:v>
                </c:pt>
                <c:pt idx="354">
                  <c:v>24.57</c:v>
                </c:pt>
                <c:pt idx="355">
                  <c:v>25.13</c:v>
                </c:pt>
                <c:pt idx="356">
                  <c:v>25.02</c:v>
                </c:pt>
                <c:pt idx="357">
                  <c:v>24.84</c:v>
                </c:pt>
                <c:pt idx="358">
                  <c:v>24.29</c:v>
                </c:pt>
                <c:pt idx="359">
                  <c:v>23.85</c:v>
                </c:pt>
                <c:pt idx="360">
                  <c:v>23.49</c:v>
                </c:pt>
                <c:pt idx="361">
                  <c:v>23.5</c:v>
                </c:pt>
                <c:pt idx="362">
                  <c:v>23.5</c:v>
                </c:pt>
                <c:pt idx="363">
                  <c:v>23.36</c:v>
                </c:pt>
                <c:pt idx="364">
                  <c:v>23.24</c:v>
                </c:pt>
                <c:pt idx="365">
                  <c:v>23.19</c:v>
                </c:pt>
                <c:pt idx="366">
                  <c:v>22.97</c:v>
                </c:pt>
                <c:pt idx="367">
                  <c:v>22.65</c:v>
                </c:pt>
                <c:pt idx="368">
                  <c:v>22.6</c:v>
                </c:pt>
                <c:pt idx="369">
                  <c:v>22.65</c:v>
                </c:pt>
                <c:pt idx="370">
                  <c:v>22.85</c:v>
                </c:pt>
                <c:pt idx="371">
                  <c:v>22.73</c:v>
                </c:pt>
                <c:pt idx="372">
                  <c:v>23.2</c:v>
                </c:pt>
                <c:pt idx="373">
                  <c:v>22.9</c:v>
                </c:pt>
                <c:pt idx="374">
                  <c:v>22.71</c:v>
                </c:pt>
                <c:pt idx="375">
                  <c:v>22.91</c:v>
                </c:pt>
                <c:pt idx="376">
                  <c:v>22.64</c:v>
                </c:pt>
                <c:pt idx="377">
                  <c:v>22.31</c:v>
                </c:pt>
                <c:pt idx="378">
                  <c:v>22.03</c:v>
                </c:pt>
                <c:pt idx="379">
                  <c:v>22.3</c:v>
                </c:pt>
                <c:pt idx="380">
                  <c:v>22.42</c:v>
                </c:pt>
                <c:pt idx="381">
                  <c:v>22.07</c:v>
                </c:pt>
                <c:pt idx="382">
                  <c:v>21.77</c:v>
                </c:pt>
                <c:pt idx="383">
                  <c:v>22.07</c:v>
                </c:pt>
                <c:pt idx="384">
                  <c:v>21.56</c:v>
                </c:pt>
                <c:pt idx="385">
                  <c:v>21.86</c:v>
                </c:pt>
                <c:pt idx="386">
                  <c:v>21.74</c:v>
                </c:pt>
                <c:pt idx="387">
                  <c:v>18.95</c:v>
                </c:pt>
                <c:pt idx="388">
                  <c:v>19.48</c:v>
                </c:pt>
                <c:pt idx="389">
                  <c:v>19.59</c:v>
                </c:pt>
                <c:pt idx="390">
                  <c:v>19.190000000000001</c:v>
                </c:pt>
                <c:pt idx="391">
                  <c:v>18.91</c:v>
                </c:pt>
                <c:pt idx="392">
                  <c:v>18.61</c:v>
                </c:pt>
                <c:pt idx="393">
                  <c:v>18.25</c:v>
                </c:pt>
                <c:pt idx="394">
                  <c:v>18.149999999999999</c:v>
                </c:pt>
                <c:pt idx="395">
                  <c:v>19.239999999999998</c:v>
                </c:pt>
                <c:pt idx="396">
                  <c:v>19.13</c:v>
                </c:pt>
                <c:pt idx="397">
                  <c:v>19.48</c:v>
                </c:pt>
                <c:pt idx="398">
                  <c:v>18.91</c:v>
                </c:pt>
                <c:pt idx="399">
                  <c:v>19.420000000000002</c:v>
                </c:pt>
                <c:pt idx="400">
                  <c:v>19.61</c:v>
                </c:pt>
                <c:pt idx="401">
                  <c:v>19.13</c:v>
                </c:pt>
                <c:pt idx="402">
                  <c:v>18.5</c:v>
                </c:pt>
                <c:pt idx="403">
                  <c:v>19.079999999999998</c:v>
                </c:pt>
                <c:pt idx="404">
                  <c:v>19.309999999999999</c:v>
                </c:pt>
                <c:pt idx="405">
                  <c:v>19.03</c:v>
                </c:pt>
                <c:pt idx="406">
                  <c:v>19.149999999999999</c:v>
                </c:pt>
                <c:pt idx="407">
                  <c:v>19.190000000000001</c:v>
                </c:pt>
                <c:pt idx="408">
                  <c:v>19.16</c:v>
                </c:pt>
                <c:pt idx="409">
                  <c:v>19.55</c:v>
                </c:pt>
                <c:pt idx="410">
                  <c:v>20.059999999999999</c:v>
                </c:pt>
                <c:pt idx="411">
                  <c:v>20.36</c:v>
                </c:pt>
                <c:pt idx="412">
                  <c:v>20.6</c:v>
                </c:pt>
                <c:pt idx="413">
                  <c:v>19.96</c:v>
                </c:pt>
                <c:pt idx="414">
                  <c:v>19.71</c:v>
                </c:pt>
                <c:pt idx="415">
                  <c:v>19.829999999999998</c:v>
                </c:pt>
                <c:pt idx="416">
                  <c:v>19.84</c:v>
                </c:pt>
                <c:pt idx="417">
                  <c:v>19.829999999999998</c:v>
                </c:pt>
                <c:pt idx="418">
                  <c:v>20.09</c:v>
                </c:pt>
                <c:pt idx="419">
                  <c:v>20.079999999999998</c:v>
                </c:pt>
                <c:pt idx="420">
                  <c:v>20.3</c:v>
                </c:pt>
                <c:pt idx="421">
                  <c:v>20.72</c:v>
                </c:pt>
                <c:pt idx="422">
                  <c:v>20.46</c:v>
                </c:pt>
                <c:pt idx="423">
                  <c:v>20.55</c:v>
                </c:pt>
                <c:pt idx="424">
                  <c:v>21.04</c:v>
                </c:pt>
                <c:pt idx="425">
                  <c:v>21.04</c:v>
                </c:pt>
                <c:pt idx="426">
                  <c:v>17.21</c:v>
                </c:pt>
                <c:pt idx="427">
                  <c:v>17.28</c:v>
                </c:pt>
                <c:pt idx="428">
                  <c:v>17.36</c:v>
                </c:pt>
                <c:pt idx="429">
                  <c:v>17.18</c:v>
                </c:pt>
                <c:pt idx="430">
                  <c:v>16.87</c:v>
                </c:pt>
                <c:pt idx="431">
                  <c:v>16.97</c:v>
                </c:pt>
                <c:pt idx="432">
                  <c:v>16.96</c:v>
                </c:pt>
                <c:pt idx="433">
                  <c:v>16.95</c:v>
                </c:pt>
                <c:pt idx="434">
                  <c:v>17.09</c:v>
                </c:pt>
                <c:pt idx="435">
                  <c:v>16.71</c:v>
                </c:pt>
                <c:pt idx="436">
                  <c:v>16.88</c:v>
                </c:pt>
                <c:pt idx="437">
                  <c:v>16.670000000000002</c:v>
                </c:pt>
                <c:pt idx="438">
                  <c:v>16.54</c:v>
                </c:pt>
                <c:pt idx="439">
                  <c:v>16.46</c:v>
                </c:pt>
                <c:pt idx="440">
                  <c:v>16.25</c:v>
                </c:pt>
                <c:pt idx="441">
                  <c:v>15.91</c:v>
                </c:pt>
                <c:pt idx="442">
                  <c:v>16.02</c:v>
                </c:pt>
                <c:pt idx="443">
                  <c:v>15.93</c:v>
                </c:pt>
                <c:pt idx="444">
                  <c:v>16.100000000000001</c:v>
                </c:pt>
                <c:pt idx="445">
                  <c:v>16.07</c:v>
                </c:pt>
                <c:pt idx="446">
                  <c:v>16</c:v>
                </c:pt>
                <c:pt idx="447">
                  <c:v>16.13</c:v>
                </c:pt>
                <c:pt idx="448">
                  <c:v>16.239999999999998</c:v>
                </c:pt>
                <c:pt idx="449">
                  <c:v>16.34</c:v>
                </c:pt>
                <c:pt idx="450">
                  <c:v>16.52</c:v>
                </c:pt>
                <c:pt idx="451">
                  <c:v>17</c:v>
                </c:pt>
                <c:pt idx="452">
                  <c:v>17.48</c:v>
                </c:pt>
                <c:pt idx="453">
                  <c:v>17.5</c:v>
                </c:pt>
                <c:pt idx="454">
                  <c:v>17.73</c:v>
                </c:pt>
                <c:pt idx="455">
                  <c:v>17.71</c:v>
                </c:pt>
                <c:pt idx="456">
                  <c:v>17.46</c:v>
                </c:pt>
                <c:pt idx="457">
                  <c:v>17.850000000000001</c:v>
                </c:pt>
                <c:pt idx="458">
                  <c:v>17.8</c:v>
                </c:pt>
                <c:pt idx="459">
                  <c:v>18.03</c:v>
                </c:pt>
                <c:pt idx="460">
                  <c:v>18.05</c:v>
                </c:pt>
                <c:pt idx="461">
                  <c:v>18.100000000000001</c:v>
                </c:pt>
                <c:pt idx="462">
                  <c:v>18.239999999999998</c:v>
                </c:pt>
                <c:pt idx="463">
                  <c:v>18.239999999999998</c:v>
                </c:pt>
                <c:pt idx="464">
                  <c:v>18.55</c:v>
                </c:pt>
                <c:pt idx="465">
                  <c:v>18.899999999999999</c:v>
                </c:pt>
                <c:pt idx="466">
                  <c:v>18.899999999999999</c:v>
                </c:pt>
                <c:pt idx="467">
                  <c:v>18.63</c:v>
                </c:pt>
                <c:pt idx="468">
                  <c:v>18.36</c:v>
                </c:pt>
                <c:pt idx="469">
                  <c:v>18.25</c:v>
                </c:pt>
                <c:pt idx="470">
                  <c:v>18.13</c:v>
                </c:pt>
                <c:pt idx="471">
                  <c:v>18.03</c:v>
                </c:pt>
                <c:pt idx="472">
                  <c:v>17.940000000000001</c:v>
                </c:pt>
                <c:pt idx="473">
                  <c:v>17.61</c:v>
                </c:pt>
                <c:pt idx="474">
                  <c:v>17.690000000000001</c:v>
                </c:pt>
                <c:pt idx="475">
                  <c:v>17.690000000000001</c:v>
                </c:pt>
                <c:pt idx="476">
                  <c:v>17.7</c:v>
                </c:pt>
                <c:pt idx="477">
                  <c:v>17.7</c:v>
                </c:pt>
                <c:pt idx="478">
                  <c:v>17.559999999999999</c:v>
                </c:pt>
                <c:pt idx="479">
                  <c:v>17.399999999999999</c:v>
                </c:pt>
                <c:pt idx="480">
                  <c:v>17.11</c:v>
                </c:pt>
                <c:pt idx="481">
                  <c:v>17.07</c:v>
                </c:pt>
                <c:pt idx="482">
                  <c:v>17.600000000000001</c:v>
                </c:pt>
                <c:pt idx="483">
                  <c:v>17.64</c:v>
                </c:pt>
                <c:pt idx="484">
                  <c:v>17.71</c:v>
                </c:pt>
                <c:pt idx="485">
                  <c:v>17.71</c:v>
                </c:pt>
                <c:pt idx="486">
                  <c:v>17.64</c:v>
                </c:pt>
                <c:pt idx="487">
                  <c:v>17.72</c:v>
                </c:pt>
                <c:pt idx="488">
                  <c:v>17.62</c:v>
                </c:pt>
                <c:pt idx="489">
                  <c:v>17.48</c:v>
                </c:pt>
                <c:pt idx="490">
                  <c:v>17.420000000000002</c:v>
                </c:pt>
                <c:pt idx="491">
                  <c:v>18.5</c:v>
                </c:pt>
                <c:pt idx="492">
                  <c:v>18.47</c:v>
                </c:pt>
                <c:pt idx="493">
                  <c:v>18.45</c:v>
                </c:pt>
                <c:pt idx="494">
                  <c:v>18.41</c:v>
                </c:pt>
                <c:pt idx="495">
                  <c:v>18.41</c:v>
                </c:pt>
                <c:pt idx="496">
                  <c:v>18.23</c:v>
                </c:pt>
                <c:pt idx="497">
                  <c:v>18.09</c:v>
                </c:pt>
                <c:pt idx="498">
                  <c:v>17.88</c:v>
                </c:pt>
                <c:pt idx="499">
                  <c:v>17.96</c:v>
                </c:pt>
                <c:pt idx="500">
                  <c:v>17.84</c:v>
                </c:pt>
                <c:pt idx="501">
                  <c:v>17.61</c:v>
                </c:pt>
                <c:pt idx="502">
                  <c:v>17.62</c:v>
                </c:pt>
                <c:pt idx="503">
                  <c:v>18.04</c:v>
                </c:pt>
                <c:pt idx="504">
                  <c:v>18.3</c:v>
                </c:pt>
                <c:pt idx="505">
                  <c:v>17.809999999999999</c:v>
                </c:pt>
                <c:pt idx="506">
                  <c:v>17.11</c:v>
                </c:pt>
                <c:pt idx="507">
                  <c:v>16.97</c:v>
                </c:pt>
                <c:pt idx="508">
                  <c:v>16.8</c:v>
                </c:pt>
                <c:pt idx="509">
                  <c:v>16.809999999999999</c:v>
                </c:pt>
                <c:pt idx="510">
                  <c:v>16.96</c:v>
                </c:pt>
                <c:pt idx="511">
                  <c:v>16.920000000000002</c:v>
                </c:pt>
                <c:pt idx="512">
                  <c:v>16.7</c:v>
                </c:pt>
                <c:pt idx="513">
                  <c:v>16.39</c:v>
                </c:pt>
                <c:pt idx="514">
                  <c:v>16.170000000000002</c:v>
                </c:pt>
                <c:pt idx="515">
                  <c:v>15.96</c:v>
                </c:pt>
                <c:pt idx="516">
                  <c:v>16.059999999999999</c:v>
                </c:pt>
                <c:pt idx="517">
                  <c:v>15.03</c:v>
                </c:pt>
                <c:pt idx="518">
                  <c:v>14.98</c:v>
                </c:pt>
                <c:pt idx="519">
                  <c:v>14.87</c:v>
                </c:pt>
                <c:pt idx="520">
                  <c:v>14.84</c:v>
                </c:pt>
                <c:pt idx="521">
                  <c:v>14.84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Sheet3!$D$23</c:f>
              <c:strCache>
                <c:ptCount val="1"/>
                <c:pt idx="0">
                  <c:v>PAG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Sheet3!$B$24:$B$545</c:f>
              <c:numCache>
                <c:formatCode>m/d/yyyy</c:formatCode>
                <c:ptCount val="522"/>
                <c:pt idx="0">
                  <c:v>42475</c:v>
                </c:pt>
                <c:pt idx="1">
                  <c:v>42474</c:v>
                </c:pt>
                <c:pt idx="2">
                  <c:v>42473</c:v>
                </c:pt>
                <c:pt idx="3">
                  <c:v>42472</c:v>
                </c:pt>
                <c:pt idx="4">
                  <c:v>42471</c:v>
                </c:pt>
                <c:pt idx="5">
                  <c:v>42468</c:v>
                </c:pt>
                <c:pt idx="6">
                  <c:v>42467</c:v>
                </c:pt>
                <c:pt idx="7">
                  <c:v>42466</c:v>
                </c:pt>
                <c:pt idx="8">
                  <c:v>42465</c:v>
                </c:pt>
                <c:pt idx="9">
                  <c:v>42464</c:v>
                </c:pt>
                <c:pt idx="10">
                  <c:v>42461</c:v>
                </c:pt>
                <c:pt idx="11">
                  <c:v>42460</c:v>
                </c:pt>
                <c:pt idx="12">
                  <c:v>42459</c:v>
                </c:pt>
                <c:pt idx="13">
                  <c:v>42458</c:v>
                </c:pt>
                <c:pt idx="14">
                  <c:v>42457</c:v>
                </c:pt>
                <c:pt idx="15">
                  <c:v>42454</c:v>
                </c:pt>
                <c:pt idx="16">
                  <c:v>42453</c:v>
                </c:pt>
                <c:pt idx="17">
                  <c:v>42452</c:v>
                </c:pt>
                <c:pt idx="18">
                  <c:v>42451</c:v>
                </c:pt>
                <c:pt idx="19">
                  <c:v>42450</c:v>
                </c:pt>
                <c:pt idx="20">
                  <c:v>42447</c:v>
                </c:pt>
                <c:pt idx="21">
                  <c:v>42446</c:v>
                </c:pt>
                <c:pt idx="22">
                  <c:v>42445</c:v>
                </c:pt>
                <c:pt idx="23">
                  <c:v>42444</c:v>
                </c:pt>
                <c:pt idx="24">
                  <c:v>42443</c:v>
                </c:pt>
                <c:pt idx="25">
                  <c:v>42440</c:v>
                </c:pt>
                <c:pt idx="26">
                  <c:v>42439</c:v>
                </c:pt>
                <c:pt idx="27">
                  <c:v>42438</c:v>
                </c:pt>
                <c:pt idx="28">
                  <c:v>42437</c:v>
                </c:pt>
                <c:pt idx="29">
                  <c:v>42436</c:v>
                </c:pt>
                <c:pt idx="30">
                  <c:v>42433</c:v>
                </c:pt>
                <c:pt idx="31">
                  <c:v>42432</c:v>
                </c:pt>
                <c:pt idx="32">
                  <c:v>42431</c:v>
                </c:pt>
                <c:pt idx="33">
                  <c:v>42430</c:v>
                </c:pt>
                <c:pt idx="34">
                  <c:v>42429</c:v>
                </c:pt>
                <c:pt idx="35">
                  <c:v>42426</c:v>
                </c:pt>
                <c:pt idx="36">
                  <c:v>42425</c:v>
                </c:pt>
                <c:pt idx="37">
                  <c:v>42424</c:v>
                </c:pt>
                <c:pt idx="38">
                  <c:v>42423</c:v>
                </c:pt>
                <c:pt idx="39">
                  <c:v>42422</c:v>
                </c:pt>
                <c:pt idx="40">
                  <c:v>42419</c:v>
                </c:pt>
                <c:pt idx="41">
                  <c:v>42418</c:v>
                </c:pt>
                <c:pt idx="42">
                  <c:v>42417</c:v>
                </c:pt>
                <c:pt idx="43">
                  <c:v>42416</c:v>
                </c:pt>
                <c:pt idx="44">
                  <c:v>42415</c:v>
                </c:pt>
                <c:pt idx="45">
                  <c:v>42412</c:v>
                </c:pt>
                <c:pt idx="46">
                  <c:v>42411</c:v>
                </c:pt>
                <c:pt idx="47">
                  <c:v>42410</c:v>
                </c:pt>
                <c:pt idx="48">
                  <c:v>42409</c:v>
                </c:pt>
                <c:pt idx="49">
                  <c:v>42408</c:v>
                </c:pt>
                <c:pt idx="50">
                  <c:v>42405</c:v>
                </c:pt>
                <c:pt idx="51">
                  <c:v>42404</c:v>
                </c:pt>
                <c:pt idx="52">
                  <c:v>42403</c:v>
                </c:pt>
                <c:pt idx="53">
                  <c:v>42402</c:v>
                </c:pt>
                <c:pt idx="54">
                  <c:v>42401</c:v>
                </c:pt>
                <c:pt idx="55">
                  <c:v>42398</c:v>
                </c:pt>
                <c:pt idx="56">
                  <c:v>42397</c:v>
                </c:pt>
                <c:pt idx="57">
                  <c:v>42396</c:v>
                </c:pt>
                <c:pt idx="58">
                  <c:v>42395</c:v>
                </c:pt>
                <c:pt idx="59">
                  <c:v>42394</c:v>
                </c:pt>
                <c:pt idx="60">
                  <c:v>42391</c:v>
                </c:pt>
                <c:pt idx="61">
                  <c:v>42390</c:v>
                </c:pt>
                <c:pt idx="62">
                  <c:v>42389</c:v>
                </c:pt>
                <c:pt idx="63">
                  <c:v>42388</c:v>
                </c:pt>
                <c:pt idx="64">
                  <c:v>42387</c:v>
                </c:pt>
                <c:pt idx="65">
                  <c:v>42384</c:v>
                </c:pt>
                <c:pt idx="66">
                  <c:v>42383</c:v>
                </c:pt>
                <c:pt idx="67">
                  <c:v>42382</c:v>
                </c:pt>
                <c:pt idx="68">
                  <c:v>42381</c:v>
                </c:pt>
                <c:pt idx="69">
                  <c:v>42380</c:v>
                </c:pt>
                <c:pt idx="70">
                  <c:v>42377</c:v>
                </c:pt>
                <c:pt idx="71">
                  <c:v>42376</c:v>
                </c:pt>
                <c:pt idx="72">
                  <c:v>42375</c:v>
                </c:pt>
                <c:pt idx="73">
                  <c:v>42374</c:v>
                </c:pt>
                <c:pt idx="74">
                  <c:v>42373</c:v>
                </c:pt>
                <c:pt idx="75">
                  <c:v>42370</c:v>
                </c:pt>
                <c:pt idx="76">
                  <c:v>42369</c:v>
                </c:pt>
                <c:pt idx="77">
                  <c:v>42368</c:v>
                </c:pt>
                <c:pt idx="78">
                  <c:v>42367</c:v>
                </c:pt>
                <c:pt idx="79">
                  <c:v>42366</c:v>
                </c:pt>
                <c:pt idx="80">
                  <c:v>42363</c:v>
                </c:pt>
                <c:pt idx="81">
                  <c:v>42362</c:v>
                </c:pt>
                <c:pt idx="82">
                  <c:v>42361</c:v>
                </c:pt>
                <c:pt idx="83">
                  <c:v>42360</c:v>
                </c:pt>
                <c:pt idx="84">
                  <c:v>42359</c:v>
                </c:pt>
                <c:pt idx="85">
                  <c:v>42356</c:v>
                </c:pt>
                <c:pt idx="86">
                  <c:v>42355</c:v>
                </c:pt>
                <c:pt idx="87">
                  <c:v>42354</c:v>
                </c:pt>
                <c:pt idx="88">
                  <c:v>42353</c:v>
                </c:pt>
                <c:pt idx="89">
                  <c:v>42352</c:v>
                </c:pt>
                <c:pt idx="90">
                  <c:v>42349</c:v>
                </c:pt>
                <c:pt idx="91">
                  <c:v>42348</c:v>
                </c:pt>
                <c:pt idx="92">
                  <c:v>42347</c:v>
                </c:pt>
                <c:pt idx="93">
                  <c:v>42346</c:v>
                </c:pt>
                <c:pt idx="94">
                  <c:v>42345</c:v>
                </c:pt>
                <c:pt idx="95">
                  <c:v>42342</c:v>
                </c:pt>
                <c:pt idx="96">
                  <c:v>42341</c:v>
                </c:pt>
                <c:pt idx="97">
                  <c:v>42340</c:v>
                </c:pt>
                <c:pt idx="98">
                  <c:v>42339</c:v>
                </c:pt>
                <c:pt idx="99">
                  <c:v>42338</c:v>
                </c:pt>
                <c:pt idx="100">
                  <c:v>42335</c:v>
                </c:pt>
                <c:pt idx="101">
                  <c:v>42334</c:v>
                </c:pt>
                <c:pt idx="102">
                  <c:v>42333</c:v>
                </c:pt>
                <c:pt idx="103">
                  <c:v>42332</c:v>
                </c:pt>
                <c:pt idx="104">
                  <c:v>42331</c:v>
                </c:pt>
                <c:pt idx="105">
                  <c:v>42328</c:v>
                </c:pt>
                <c:pt idx="106">
                  <c:v>42327</c:v>
                </c:pt>
                <c:pt idx="107">
                  <c:v>42326</c:v>
                </c:pt>
                <c:pt idx="108">
                  <c:v>42325</c:v>
                </c:pt>
                <c:pt idx="109">
                  <c:v>42324</c:v>
                </c:pt>
                <c:pt idx="110">
                  <c:v>42321</c:v>
                </c:pt>
                <c:pt idx="111">
                  <c:v>42320</c:v>
                </c:pt>
                <c:pt idx="112">
                  <c:v>42319</c:v>
                </c:pt>
                <c:pt idx="113">
                  <c:v>42318</c:v>
                </c:pt>
                <c:pt idx="114">
                  <c:v>42317</c:v>
                </c:pt>
                <c:pt idx="115">
                  <c:v>42314</c:v>
                </c:pt>
                <c:pt idx="116">
                  <c:v>42313</c:v>
                </c:pt>
                <c:pt idx="117">
                  <c:v>42312</c:v>
                </c:pt>
                <c:pt idx="118">
                  <c:v>42311</c:v>
                </c:pt>
                <c:pt idx="119">
                  <c:v>42310</c:v>
                </c:pt>
                <c:pt idx="120">
                  <c:v>42307</c:v>
                </c:pt>
                <c:pt idx="121">
                  <c:v>42306</c:v>
                </c:pt>
                <c:pt idx="122">
                  <c:v>42305</c:v>
                </c:pt>
                <c:pt idx="123">
                  <c:v>42304</c:v>
                </c:pt>
                <c:pt idx="124">
                  <c:v>42303</c:v>
                </c:pt>
                <c:pt idx="125">
                  <c:v>42300</c:v>
                </c:pt>
                <c:pt idx="126">
                  <c:v>42299</c:v>
                </c:pt>
                <c:pt idx="127">
                  <c:v>42298</c:v>
                </c:pt>
                <c:pt idx="128">
                  <c:v>42297</c:v>
                </c:pt>
                <c:pt idx="129">
                  <c:v>42296</c:v>
                </c:pt>
                <c:pt idx="130">
                  <c:v>42293</c:v>
                </c:pt>
                <c:pt idx="131">
                  <c:v>42292</c:v>
                </c:pt>
                <c:pt idx="132">
                  <c:v>42291</c:v>
                </c:pt>
                <c:pt idx="133">
                  <c:v>42290</c:v>
                </c:pt>
                <c:pt idx="134">
                  <c:v>42289</c:v>
                </c:pt>
                <c:pt idx="135">
                  <c:v>42286</c:v>
                </c:pt>
                <c:pt idx="136">
                  <c:v>42285</c:v>
                </c:pt>
                <c:pt idx="137">
                  <c:v>42284</c:v>
                </c:pt>
                <c:pt idx="138">
                  <c:v>42283</c:v>
                </c:pt>
                <c:pt idx="139">
                  <c:v>42282</c:v>
                </c:pt>
                <c:pt idx="140">
                  <c:v>42279</c:v>
                </c:pt>
                <c:pt idx="141">
                  <c:v>42278</c:v>
                </c:pt>
                <c:pt idx="142">
                  <c:v>42277</c:v>
                </c:pt>
                <c:pt idx="143">
                  <c:v>42276</c:v>
                </c:pt>
                <c:pt idx="144">
                  <c:v>42275</c:v>
                </c:pt>
                <c:pt idx="145">
                  <c:v>42272</c:v>
                </c:pt>
                <c:pt idx="146">
                  <c:v>42271</c:v>
                </c:pt>
                <c:pt idx="147">
                  <c:v>42270</c:v>
                </c:pt>
                <c:pt idx="148">
                  <c:v>42269</c:v>
                </c:pt>
                <c:pt idx="149">
                  <c:v>42268</c:v>
                </c:pt>
                <c:pt idx="150">
                  <c:v>42265</c:v>
                </c:pt>
                <c:pt idx="151">
                  <c:v>42264</c:v>
                </c:pt>
                <c:pt idx="152">
                  <c:v>42263</c:v>
                </c:pt>
                <c:pt idx="153">
                  <c:v>42262</c:v>
                </c:pt>
                <c:pt idx="154">
                  <c:v>42261</c:v>
                </c:pt>
                <c:pt idx="155">
                  <c:v>42258</c:v>
                </c:pt>
                <c:pt idx="156">
                  <c:v>42257</c:v>
                </c:pt>
                <c:pt idx="157">
                  <c:v>42256</c:v>
                </c:pt>
                <c:pt idx="158">
                  <c:v>42255</c:v>
                </c:pt>
                <c:pt idx="159">
                  <c:v>42254</c:v>
                </c:pt>
                <c:pt idx="160">
                  <c:v>42251</c:v>
                </c:pt>
                <c:pt idx="161">
                  <c:v>42250</c:v>
                </c:pt>
                <c:pt idx="162">
                  <c:v>42249</c:v>
                </c:pt>
                <c:pt idx="163">
                  <c:v>42248</c:v>
                </c:pt>
                <c:pt idx="164">
                  <c:v>42247</c:v>
                </c:pt>
                <c:pt idx="165">
                  <c:v>42244</c:v>
                </c:pt>
                <c:pt idx="166">
                  <c:v>42243</c:v>
                </c:pt>
                <c:pt idx="167">
                  <c:v>42242</c:v>
                </c:pt>
                <c:pt idx="168">
                  <c:v>42241</c:v>
                </c:pt>
                <c:pt idx="169">
                  <c:v>42240</c:v>
                </c:pt>
                <c:pt idx="170">
                  <c:v>42237</c:v>
                </c:pt>
                <c:pt idx="171">
                  <c:v>42236</c:v>
                </c:pt>
                <c:pt idx="172">
                  <c:v>42235</c:v>
                </c:pt>
                <c:pt idx="173">
                  <c:v>42234</c:v>
                </c:pt>
                <c:pt idx="174">
                  <c:v>42233</c:v>
                </c:pt>
                <c:pt idx="175">
                  <c:v>42230</c:v>
                </c:pt>
                <c:pt idx="176">
                  <c:v>42229</c:v>
                </c:pt>
                <c:pt idx="177">
                  <c:v>42228</c:v>
                </c:pt>
                <c:pt idx="178">
                  <c:v>42227</c:v>
                </c:pt>
                <c:pt idx="179">
                  <c:v>42226</c:v>
                </c:pt>
                <c:pt idx="180">
                  <c:v>42223</c:v>
                </c:pt>
                <c:pt idx="181">
                  <c:v>42222</c:v>
                </c:pt>
                <c:pt idx="182">
                  <c:v>42221</c:v>
                </c:pt>
                <c:pt idx="183">
                  <c:v>42220</c:v>
                </c:pt>
                <c:pt idx="184">
                  <c:v>42219</c:v>
                </c:pt>
                <c:pt idx="185">
                  <c:v>42216</c:v>
                </c:pt>
                <c:pt idx="186">
                  <c:v>42215</c:v>
                </c:pt>
                <c:pt idx="187">
                  <c:v>42214</c:v>
                </c:pt>
                <c:pt idx="188">
                  <c:v>42213</c:v>
                </c:pt>
                <c:pt idx="189">
                  <c:v>42212</c:v>
                </c:pt>
                <c:pt idx="190">
                  <c:v>42209</c:v>
                </c:pt>
                <c:pt idx="191">
                  <c:v>42208</c:v>
                </c:pt>
                <c:pt idx="192">
                  <c:v>42207</c:v>
                </c:pt>
                <c:pt idx="193">
                  <c:v>42206</c:v>
                </c:pt>
                <c:pt idx="194">
                  <c:v>42205</c:v>
                </c:pt>
                <c:pt idx="195">
                  <c:v>42202</c:v>
                </c:pt>
                <c:pt idx="196">
                  <c:v>42201</c:v>
                </c:pt>
                <c:pt idx="197">
                  <c:v>42200</c:v>
                </c:pt>
                <c:pt idx="198">
                  <c:v>42199</c:v>
                </c:pt>
                <c:pt idx="199">
                  <c:v>42198</c:v>
                </c:pt>
                <c:pt idx="200">
                  <c:v>42195</c:v>
                </c:pt>
                <c:pt idx="201">
                  <c:v>42194</c:v>
                </c:pt>
                <c:pt idx="202">
                  <c:v>42193</c:v>
                </c:pt>
                <c:pt idx="203">
                  <c:v>42192</c:v>
                </c:pt>
                <c:pt idx="204">
                  <c:v>42191</c:v>
                </c:pt>
                <c:pt idx="205">
                  <c:v>42188</c:v>
                </c:pt>
                <c:pt idx="206">
                  <c:v>42187</c:v>
                </c:pt>
                <c:pt idx="207">
                  <c:v>42186</c:v>
                </c:pt>
                <c:pt idx="208">
                  <c:v>42185</c:v>
                </c:pt>
                <c:pt idx="209">
                  <c:v>42184</c:v>
                </c:pt>
                <c:pt idx="210">
                  <c:v>42181</c:v>
                </c:pt>
                <c:pt idx="211">
                  <c:v>42180</c:v>
                </c:pt>
                <c:pt idx="212">
                  <c:v>42179</c:v>
                </c:pt>
                <c:pt idx="213">
                  <c:v>42178</c:v>
                </c:pt>
                <c:pt idx="214">
                  <c:v>42177</c:v>
                </c:pt>
                <c:pt idx="215">
                  <c:v>42174</c:v>
                </c:pt>
                <c:pt idx="216">
                  <c:v>42173</c:v>
                </c:pt>
                <c:pt idx="217">
                  <c:v>42172</c:v>
                </c:pt>
                <c:pt idx="218">
                  <c:v>42171</c:v>
                </c:pt>
                <c:pt idx="219">
                  <c:v>42170</c:v>
                </c:pt>
                <c:pt idx="220">
                  <c:v>42167</c:v>
                </c:pt>
                <c:pt idx="221">
                  <c:v>42166</c:v>
                </c:pt>
                <c:pt idx="222">
                  <c:v>42165</c:v>
                </c:pt>
                <c:pt idx="223">
                  <c:v>42164</c:v>
                </c:pt>
                <c:pt idx="224">
                  <c:v>42163</c:v>
                </c:pt>
                <c:pt idx="225">
                  <c:v>42160</c:v>
                </c:pt>
                <c:pt idx="226">
                  <c:v>42159</c:v>
                </c:pt>
                <c:pt idx="227">
                  <c:v>42158</c:v>
                </c:pt>
                <c:pt idx="228">
                  <c:v>42157</c:v>
                </c:pt>
                <c:pt idx="229">
                  <c:v>42156</c:v>
                </c:pt>
                <c:pt idx="230">
                  <c:v>42153</c:v>
                </c:pt>
                <c:pt idx="231">
                  <c:v>42152</c:v>
                </c:pt>
                <c:pt idx="232">
                  <c:v>42151</c:v>
                </c:pt>
                <c:pt idx="233">
                  <c:v>42150</c:v>
                </c:pt>
                <c:pt idx="234">
                  <c:v>42149</c:v>
                </c:pt>
                <c:pt idx="235">
                  <c:v>42146</c:v>
                </c:pt>
                <c:pt idx="236">
                  <c:v>42145</c:v>
                </c:pt>
                <c:pt idx="237">
                  <c:v>42144</c:v>
                </c:pt>
                <c:pt idx="238">
                  <c:v>42143</c:v>
                </c:pt>
                <c:pt idx="239">
                  <c:v>42142</c:v>
                </c:pt>
                <c:pt idx="240">
                  <c:v>42139</c:v>
                </c:pt>
                <c:pt idx="241">
                  <c:v>42138</c:v>
                </c:pt>
                <c:pt idx="242">
                  <c:v>42137</c:v>
                </c:pt>
                <c:pt idx="243">
                  <c:v>42136</c:v>
                </c:pt>
                <c:pt idx="244">
                  <c:v>42135</c:v>
                </c:pt>
                <c:pt idx="245">
                  <c:v>42132</c:v>
                </c:pt>
                <c:pt idx="246">
                  <c:v>42131</c:v>
                </c:pt>
                <c:pt idx="247">
                  <c:v>42130</c:v>
                </c:pt>
                <c:pt idx="248">
                  <c:v>42129</c:v>
                </c:pt>
                <c:pt idx="249">
                  <c:v>42128</c:v>
                </c:pt>
                <c:pt idx="250">
                  <c:v>42125</c:v>
                </c:pt>
                <c:pt idx="251">
                  <c:v>42124</c:v>
                </c:pt>
                <c:pt idx="252">
                  <c:v>42123</c:v>
                </c:pt>
                <c:pt idx="253">
                  <c:v>42122</c:v>
                </c:pt>
                <c:pt idx="254">
                  <c:v>42121</c:v>
                </c:pt>
                <c:pt idx="255">
                  <c:v>42118</c:v>
                </c:pt>
                <c:pt idx="256">
                  <c:v>42117</c:v>
                </c:pt>
                <c:pt idx="257">
                  <c:v>42116</c:v>
                </c:pt>
                <c:pt idx="258">
                  <c:v>42115</c:v>
                </c:pt>
                <c:pt idx="259">
                  <c:v>42114</c:v>
                </c:pt>
                <c:pt idx="260">
                  <c:v>42111</c:v>
                </c:pt>
                <c:pt idx="261">
                  <c:v>42110</c:v>
                </c:pt>
                <c:pt idx="262">
                  <c:v>42109</c:v>
                </c:pt>
                <c:pt idx="263">
                  <c:v>42108</c:v>
                </c:pt>
                <c:pt idx="264">
                  <c:v>42107</c:v>
                </c:pt>
                <c:pt idx="265">
                  <c:v>42104</c:v>
                </c:pt>
                <c:pt idx="266">
                  <c:v>42103</c:v>
                </c:pt>
                <c:pt idx="267">
                  <c:v>42102</c:v>
                </c:pt>
                <c:pt idx="268">
                  <c:v>42101</c:v>
                </c:pt>
                <c:pt idx="269">
                  <c:v>42100</c:v>
                </c:pt>
                <c:pt idx="270">
                  <c:v>42097</c:v>
                </c:pt>
                <c:pt idx="271">
                  <c:v>42096</c:v>
                </c:pt>
                <c:pt idx="272">
                  <c:v>42095</c:v>
                </c:pt>
                <c:pt idx="273">
                  <c:v>42094</c:v>
                </c:pt>
                <c:pt idx="274">
                  <c:v>42093</c:v>
                </c:pt>
                <c:pt idx="275">
                  <c:v>42090</c:v>
                </c:pt>
                <c:pt idx="276">
                  <c:v>42089</c:v>
                </c:pt>
                <c:pt idx="277">
                  <c:v>42088</c:v>
                </c:pt>
                <c:pt idx="278">
                  <c:v>42087</c:v>
                </c:pt>
                <c:pt idx="279">
                  <c:v>42086</c:v>
                </c:pt>
                <c:pt idx="280">
                  <c:v>42083</c:v>
                </c:pt>
                <c:pt idx="281">
                  <c:v>42082</c:v>
                </c:pt>
                <c:pt idx="282">
                  <c:v>42081</c:v>
                </c:pt>
                <c:pt idx="283">
                  <c:v>42080</c:v>
                </c:pt>
                <c:pt idx="284">
                  <c:v>42079</c:v>
                </c:pt>
                <c:pt idx="285">
                  <c:v>42076</c:v>
                </c:pt>
                <c:pt idx="286">
                  <c:v>42075</c:v>
                </c:pt>
                <c:pt idx="287">
                  <c:v>42074</c:v>
                </c:pt>
                <c:pt idx="288">
                  <c:v>42073</c:v>
                </c:pt>
                <c:pt idx="289">
                  <c:v>42072</c:v>
                </c:pt>
                <c:pt idx="290">
                  <c:v>42069</c:v>
                </c:pt>
                <c:pt idx="291">
                  <c:v>42068</c:v>
                </c:pt>
                <c:pt idx="292">
                  <c:v>42067</c:v>
                </c:pt>
                <c:pt idx="293">
                  <c:v>42066</c:v>
                </c:pt>
                <c:pt idx="294">
                  <c:v>42065</c:v>
                </c:pt>
                <c:pt idx="295">
                  <c:v>42062</c:v>
                </c:pt>
                <c:pt idx="296">
                  <c:v>42061</c:v>
                </c:pt>
                <c:pt idx="297">
                  <c:v>42060</c:v>
                </c:pt>
                <c:pt idx="298">
                  <c:v>42059</c:v>
                </c:pt>
                <c:pt idx="299">
                  <c:v>42058</c:v>
                </c:pt>
                <c:pt idx="300">
                  <c:v>42055</c:v>
                </c:pt>
                <c:pt idx="301">
                  <c:v>42054</c:v>
                </c:pt>
                <c:pt idx="302">
                  <c:v>42053</c:v>
                </c:pt>
                <c:pt idx="303">
                  <c:v>42052</c:v>
                </c:pt>
                <c:pt idx="304">
                  <c:v>42051</c:v>
                </c:pt>
                <c:pt idx="305">
                  <c:v>42048</c:v>
                </c:pt>
                <c:pt idx="306">
                  <c:v>42047</c:v>
                </c:pt>
                <c:pt idx="307">
                  <c:v>42046</c:v>
                </c:pt>
                <c:pt idx="308">
                  <c:v>42045</c:v>
                </c:pt>
                <c:pt idx="309">
                  <c:v>42044</c:v>
                </c:pt>
                <c:pt idx="310">
                  <c:v>42041</c:v>
                </c:pt>
                <c:pt idx="311">
                  <c:v>42040</c:v>
                </c:pt>
                <c:pt idx="312">
                  <c:v>42039</c:v>
                </c:pt>
                <c:pt idx="313">
                  <c:v>42038</c:v>
                </c:pt>
                <c:pt idx="314">
                  <c:v>42037</c:v>
                </c:pt>
                <c:pt idx="315">
                  <c:v>42034</c:v>
                </c:pt>
                <c:pt idx="316">
                  <c:v>42033</c:v>
                </c:pt>
                <c:pt idx="317">
                  <c:v>42032</c:v>
                </c:pt>
                <c:pt idx="318">
                  <c:v>42031</c:v>
                </c:pt>
                <c:pt idx="319">
                  <c:v>42030</c:v>
                </c:pt>
                <c:pt idx="320">
                  <c:v>42027</c:v>
                </c:pt>
                <c:pt idx="321">
                  <c:v>42026</c:v>
                </c:pt>
                <c:pt idx="322">
                  <c:v>42025</c:v>
                </c:pt>
                <c:pt idx="323">
                  <c:v>42024</c:v>
                </c:pt>
                <c:pt idx="324">
                  <c:v>42023</c:v>
                </c:pt>
                <c:pt idx="325">
                  <c:v>42020</c:v>
                </c:pt>
                <c:pt idx="326">
                  <c:v>42019</c:v>
                </c:pt>
                <c:pt idx="327">
                  <c:v>42018</c:v>
                </c:pt>
                <c:pt idx="328">
                  <c:v>42017</c:v>
                </c:pt>
                <c:pt idx="329">
                  <c:v>42016</c:v>
                </c:pt>
                <c:pt idx="330">
                  <c:v>42013</c:v>
                </c:pt>
                <c:pt idx="331">
                  <c:v>42012</c:v>
                </c:pt>
                <c:pt idx="332">
                  <c:v>42011</c:v>
                </c:pt>
                <c:pt idx="333">
                  <c:v>42010</c:v>
                </c:pt>
                <c:pt idx="334">
                  <c:v>42009</c:v>
                </c:pt>
                <c:pt idx="335">
                  <c:v>42006</c:v>
                </c:pt>
                <c:pt idx="336">
                  <c:v>42005</c:v>
                </c:pt>
                <c:pt idx="337">
                  <c:v>42004</c:v>
                </c:pt>
                <c:pt idx="338">
                  <c:v>42003</c:v>
                </c:pt>
                <c:pt idx="339">
                  <c:v>42002</c:v>
                </c:pt>
                <c:pt idx="340">
                  <c:v>41999</c:v>
                </c:pt>
                <c:pt idx="341">
                  <c:v>41998</c:v>
                </c:pt>
                <c:pt idx="342">
                  <c:v>41997</c:v>
                </c:pt>
                <c:pt idx="343">
                  <c:v>41996</c:v>
                </c:pt>
                <c:pt idx="344">
                  <c:v>41995</c:v>
                </c:pt>
                <c:pt idx="345">
                  <c:v>41992</c:v>
                </c:pt>
                <c:pt idx="346">
                  <c:v>41991</c:v>
                </c:pt>
                <c:pt idx="347">
                  <c:v>41990</c:v>
                </c:pt>
                <c:pt idx="348">
                  <c:v>41989</c:v>
                </c:pt>
                <c:pt idx="349">
                  <c:v>41988</c:v>
                </c:pt>
                <c:pt idx="350">
                  <c:v>41985</c:v>
                </c:pt>
                <c:pt idx="351">
                  <c:v>41984</c:v>
                </c:pt>
                <c:pt idx="352">
                  <c:v>41983</c:v>
                </c:pt>
                <c:pt idx="353">
                  <c:v>41982</c:v>
                </c:pt>
                <c:pt idx="354">
                  <c:v>41981</c:v>
                </c:pt>
                <c:pt idx="355">
                  <c:v>41978</c:v>
                </c:pt>
                <c:pt idx="356">
                  <c:v>41977</c:v>
                </c:pt>
                <c:pt idx="357">
                  <c:v>41976</c:v>
                </c:pt>
                <c:pt idx="358">
                  <c:v>41975</c:v>
                </c:pt>
                <c:pt idx="359">
                  <c:v>41974</c:v>
                </c:pt>
                <c:pt idx="360">
                  <c:v>41971</c:v>
                </c:pt>
                <c:pt idx="361">
                  <c:v>41970</c:v>
                </c:pt>
                <c:pt idx="362">
                  <c:v>41969</c:v>
                </c:pt>
                <c:pt idx="363">
                  <c:v>41968</c:v>
                </c:pt>
                <c:pt idx="364">
                  <c:v>41967</c:v>
                </c:pt>
                <c:pt idx="365">
                  <c:v>41964</c:v>
                </c:pt>
                <c:pt idx="366">
                  <c:v>41963</c:v>
                </c:pt>
                <c:pt idx="367">
                  <c:v>41962</c:v>
                </c:pt>
                <c:pt idx="368">
                  <c:v>41961</c:v>
                </c:pt>
                <c:pt idx="369">
                  <c:v>41960</c:v>
                </c:pt>
                <c:pt idx="370">
                  <c:v>41957</c:v>
                </c:pt>
                <c:pt idx="371">
                  <c:v>41956</c:v>
                </c:pt>
                <c:pt idx="372">
                  <c:v>41955</c:v>
                </c:pt>
                <c:pt idx="373">
                  <c:v>41954</c:v>
                </c:pt>
                <c:pt idx="374">
                  <c:v>41953</c:v>
                </c:pt>
                <c:pt idx="375">
                  <c:v>41950</c:v>
                </c:pt>
                <c:pt idx="376">
                  <c:v>41949</c:v>
                </c:pt>
                <c:pt idx="377">
                  <c:v>41948</c:v>
                </c:pt>
                <c:pt idx="378">
                  <c:v>41947</c:v>
                </c:pt>
                <c:pt idx="379">
                  <c:v>41946</c:v>
                </c:pt>
                <c:pt idx="380">
                  <c:v>41943</c:v>
                </c:pt>
                <c:pt idx="381">
                  <c:v>41942</c:v>
                </c:pt>
                <c:pt idx="382">
                  <c:v>41941</c:v>
                </c:pt>
                <c:pt idx="383">
                  <c:v>41940</c:v>
                </c:pt>
                <c:pt idx="384">
                  <c:v>41939</c:v>
                </c:pt>
                <c:pt idx="385">
                  <c:v>41936</c:v>
                </c:pt>
                <c:pt idx="386">
                  <c:v>41935</c:v>
                </c:pt>
                <c:pt idx="387">
                  <c:v>41934</c:v>
                </c:pt>
                <c:pt idx="388">
                  <c:v>41933</c:v>
                </c:pt>
                <c:pt idx="389">
                  <c:v>41932</c:v>
                </c:pt>
                <c:pt idx="390">
                  <c:v>41929</c:v>
                </c:pt>
                <c:pt idx="391">
                  <c:v>41928</c:v>
                </c:pt>
                <c:pt idx="392">
                  <c:v>41927</c:v>
                </c:pt>
                <c:pt idx="393">
                  <c:v>41926</c:v>
                </c:pt>
                <c:pt idx="394">
                  <c:v>41925</c:v>
                </c:pt>
                <c:pt idx="395">
                  <c:v>41922</c:v>
                </c:pt>
                <c:pt idx="396">
                  <c:v>41921</c:v>
                </c:pt>
                <c:pt idx="397">
                  <c:v>41920</c:v>
                </c:pt>
                <c:pt idx="398">
                  <c:v>41919</c:v>
                </c:pt>
                <c:pt idx="399">
                  <c:v>41918</c:v>
                </c:pt>
                <c:pt idx="400">
                  <c:v>41915</c:v>
                </c:pt>
                <c:pt idx="401">
                  <c:v>41914</c:v>
                </c:pt>
                <c:pt idx="402">
                  <c:v>41913</c:v>
                </c:pt>
                <c:pt idx="403">
                  <c:v>41912</c:v>
                </c:pt>
                <c:pt idx="404">
                  <c:v>41911</c:v>
                </c:pt>
                <c:pt idx="405">
                  <c:v>41908</c:v>
                </c:pt>
                <c:pt idx="406">
                  <c:v>41907</c:v>
                </c:pt>
                <c:pt idx="407">
                  <c:v>41906</c:v>
                </c:pt>
                <c:pt idx="408">
                  <c:v>41905</c:v>
                </c:pt>
                <c:pt idx="409">
                  <c:v>41904</c:v>
                </c:pt>
                <c:pt idx="410">
                  <c:v>41901</c:v>
                </c:pt>
                <c:pt idx="411">
                  <c:v>41900</c:v>
                </c:pt>
                <c:pt idx="412">
                  <c:v>41899</c:v>
                </c:pt>
                <c:pt idx="413">
                  <c:v>41898</c:v>
                </c:pt>
                <c:pt idx="414">
                  <c:v>41897</c:v>
                </c:pt>
                <c:pt idx="415">
                  <c:v>41894</c:v>
                </c:pt>
                <c:pt idx="416">
                  <c:v>41893</c:v>
                </c:pt>
                <c:pt idx="417">
                  <c:v>41892</c:v>
                </c:pt>
                <c:pt idx="418">
                  <c:v>41891</c:v>
                </c:pt>
                <c:pt idx="419">
                  <c:v>41890</c:v>
                </c:pt>
                <c:pt idx="420">
                  <c:v>41887</c:v>
                </c:pt>
                <c:pt idx="421">
                  <c:v>41886</c:v>
                </c:pt>
                <c:pt idx="422">
                  <c:v>41885</c:v>
                </c:pt>
                <c:pt idx="423">
                  <c:v>41884</c:v>
                </c:pt>
                <c:pt idx="424">
                  <c:v>41883</c:v>
                </c:pt>
                <c:pt idx="425">
                  <c:v>41880</c:v>
                </c:pt>
                <c:pt idx="426">
                  <c:v>41879</c:v>
                </c:pt>
                <c:pt idx="427">
                  <c:v>41878</c:v>
                </c:pt>
                <c:pt idx="428">
                  <c:v>41877</c:v>
                </c:pt>
                <c:pt idx="429">
                  <c:v>41876</c:v>
                </c:pt>
                <c:pt idx="430">
                  <c:v>41873</c:v>
                </c:pt>
                <c:pt idx="431">
                  <c:v>41872</c:v>
                </c:pt>
                <c:pt idx="432">
                  <c:v>41871</c:v>
                </c:pt>
                <c:pt idx="433">
                  <c:v>41870</c:v>
                </c:pt>
                <c:pt idx="434">
                  <c:v>41869</c:v>
                </c:pt>
                <c:pt idx="435">
                  <c:v>41866</c:v>
                </c:pt>
                <c:pt idx="436">
                  <c:v>41865</c:v>
                </c:pt>
                <c:pt idx="437">
                  <c:v>41864</c:v>
                </c:pt>
                <c:pt idx="438">
                  <c:v>41863</c:v>
                </c:pt>
                <c:pt idx="439">
                  <c:v>41862</c:v>
                </c:pt>
                <c:pt idx="440">
                  <c:v>41859</c:v>
                </c:pt>
                <c:pt idx="441">
                  <c:v>41858</c:v>
                </c:pt>
                <c:pt idx="442">
                  <c:v>41857</c:v>
                </c:pt>
                <c:pt idx="443">
                  <c:v>41856</c:v>
                </c:pt>
                <c:pt idx="444">
                  <c:v>41855</c:v>
                </c:pt>
                <c:pt idx="445">
                  <c:v>41852</c:v>
                </c:pt>
                <c:pt idx="446">
                  <c:v>41851</c:v>
                </c:pt>
                <c:pt idx="447">
                  <c:v>41850</c:v>
                </c:pt>
                <c:pt idx="448">
                  <c:v>41849</c:v>
                </c:pt>
                <c:pt idx="449">
                  <c:v>41848</c:v>
                </c:pt>
                <c:pt idx="450">
                  <c:v>41845</c:v>
                </c:pt>
                <c:pt idx="451">
                  <c:v>41844</c:v>
                </c:pt>
                <c:pt idx="452">
                  <c:v>41843</c:v>
                </c:pt>
                <c:pt idx="453">
                  <c:v>41842</c:v>
                </c:pt>
                <c:pt idx="454">
                  <c:v>41841</c:v>
                </c:pt>
                <c:pt idx="455">
                  <c:v>41838</c:v>
                </c:pt>
                <c:pt idx="456">
                  <c:v>41837</c:v>
                </c:pt>
                <c:pt idx="457">
                  <c:v>41836</c:v>
                </c:pt>
                <c:pt idx="458">
                  <c:v>41835</c:v>
                </c:pt>
                <c:pt idx="459">
                  <c:v>41834</c:v>
                </c:pt>
                <c:pt idx="460">
                  <c:v>41831</c:v>
                </c:pt>
                <c:pt idx="461">
                  <c:v>41830</c:v>
                </c:pt>
                <c:pt idx="462">
                  <c:v>41829</c:v>
                </c:pt>
                <c:pt idx="463">
                  <c:v>41828</c:v>
                </c:pt>
                <c:pt idx="464">
                  <c:v>41827</c:v>
                </c:pt>
                <c:pt idx="465">
                  <c:v>41824</c:v>
                </c:pt>
                <c:pt idx="466">
                  <c:v>41823</c:v>
                </c:pt>
                <c:pt idx="467">
                  <c:v>41822</c:v>
                </c:pt>
                <c:pt idx="468">
                  <c:v>41821</c:v>
                </c:pt>
                <c:pt idx="469">
                  <c:v>41820</c:v>
                </c:pt>
                <c:pt idx="470">
                  <c:v>41817</c:v>
                </c:pt>
                <c:pt idx="471">
                  <c:v>41816</c:v>
                </c:pt>
                <c:pt idx="472">
                  <c:v>41815</c:v>
                </c:pt>
                <c:pt idx="473">
                  <c:v>41814</c:v>
                </c:pt>
                <c:pt idx="474">
                  <c:v>41813</c:v>
                </c:pt>
                <c:pt idx="475">
                  <c:v>41810</c:v>
                </c:pt>
                <c:pt idx="476">
                  <c:v>41809</c:v>
                </c:pt>
                <c:pt idx="477">
                  <c:v>41808</c:v>
                </c:pt>
                <c:pt idx="478">
                  <c:v>41807</c:v>
                </c:pt>
                <c:pt idx="479">
                  <c:v>41806</c:v>
                </c:pt>
                <c:pt idx="480">
                  <c:v>41803</c:v>
                </c:pt>
                <c:pt idx="481">
                  <c:v>41802</c:v>
                </c:pt>
                <c:pt idx="482">
                  <c:v>41801</c:v>
                </c:pt>
                <c:pt idx="483">
                  <c:v>41800</c:v>
                </c:pt>
                <c:pt idx="484">
                  <c:v>41799</c:v>
                </c:pt>
                <c:pt idx="485">
                  <c:v>41796</c:v>
                </c:pt>
                <c:pt idx="486">
                  <c:v>41795</c:v>
                </c:pt>
                <c:pt idx="487">
                  <c:v>41794</c:v>
                </c:pt>
                <c:pt idx="488">
                  <c:v>41793</c:v>
                </c:pt>
                <c:pt idx="489">
                  <c:v>41792</c:v>
                </c:pt>
                <c:pt idx="490">
                  <c:v>41789</c:v>
                </c:pt>
                <c:pt idx="491">
                  <c:v>41788</c:v>
                </c:pt>
                <c:pt idx="492">
                  <c:v>41787</c:v>
                </c:pt>
                <c:pt idx="493">
                  <c:v>41786</c:v>
                </c:pt>
                <c:pt idx="494">
                  <c:v>41785</c:v>
                </c:pt>
                <c:pt idx="495">
                  <c:v>41782</c:v>
                </c:pt>
                <c:pt idx="496">
                  <c:v>41781</c:v>
                </c:pt>
                <c:pt idx="497">
                  <c:v>41780</c:v>
                </c:pt>
                <c:pt idx="498">
                  <c:v>41779</c:v>
                </c:pt>
                <c:pt idx="499">
                  <c:v>41778</c:v>
                </c:pt>
                <c:pt idx="500">
                  <c:v>41775</c:v>
                </c:pt>
                <c:pt idx="501">
                  <c:v>41774</c:v>
                </c:pt>
                <c:pt idx="502">
                  <c:v>41773</c:v>
                </c:pt>
                <c:pt idx="503">
                  <c:v>41772</c:v>
                </c:pt>
                <c:pt idx="504">
                  <c:v>41771</c:v>
                </c:pt>
                <c:pt idx="505">
                  <c:v>41768</c:v>
                </c:pt>
                <c:pt idx="506">
                  <c:v>41767</c:v>
                </c:pt>
                <c:pt idx="507">
                  <c:v>41766</c:v>
                </c:pt>
                <c:pt idx="508">
                  <c:v>41765</c:v>
                </c:pt>
                <c:pt idx="509">
                  <c:v>41764</c:v>
                </c:pt>
                <c:pt idx="510">
                  <c:v>41761</c:v>
                </c:pt>
                <c:pt idx="511">
                  <c:v>41760</c:v>
                </c:pt>
                <c:pt idx="512">
                  <c:v>41759</c:v>
                </c:pt>
                <c:pt idx="513">
                  <c:v>41758</c:v>
                </c:pt>
                <c:pt idx="514">
                  <c:v>41757</c:v>
                </c:pt>
                <c:pt idx="515">
                  <c:v>41754</c:v>
                </c:pt>
                <c:pt idx="516">
                  <c:v>41753</c:v>
                </c:pt>
                <c:pt idx="517">
                  <c:v>41752</c:v>
                </c:pt>
                <c:pt idx="518">
                  <c:v>41751</c:v>
                </c:pt>
                <c:pt idx="519">
                  <c:v>41750</c:v>
                </c:pt>
                <c:pt idx="520">
                  <c:v>41747</c:v>
                </c:pt>
                <c:pt idx="521">
                  <c:v>41746</c:v>
                </c:pt>
              </c:numCache>
            </c:numRef>
          </c:cat>
          <c:val>
            <c:numRef>
              <c:f>Sheet3!$D$24:$D$545</c:f>
              <c:numCache>
                <c:formatCode>0\x</c:formatCode>
                <c:ptCount val="522"/>
                <c:pt idx="0">
                  <c:v>9.86</c:v>
                </c:pt>
                <c:pt idx="1">
                  <c:v>10.01</c:v>
                </c:pt>
                <c:pt idx="2">
                  <c:v>10.07</c:v>
                </c:pt>
                <c:pt idx="3">
                  <c:v>9.6</c:v>
                </c:pt>
                <c:pt idx="4">
                  <c:v>9.42</c:v>
                </c:pt>
                <c:pt idx="5">
                  <c:v>9.36</c:v>
                </c:pt>
                <c:pt idx="6">
                  <c:v>9.4600000000000009</c:v>
                </c:pt>
                <c:pt idx="7">
                  <c:v>9.85</c:v>
                </c:pt>
                <c:pt idx="8">
                  <c:v>9.83</c:v>
                </c:pt>
                <c:pt idx="9">
                  <c:v>9.8699999999999992</c:v>
                </c:pt>
                <c:pt idx="10">
                  <c:v>10.11</c:v>
                </c:pt>
                <c:pt idx="11">
                  <c:v>10.44</c:v>
                </c:pt>
                <c:pt idx="12">
                  <c:v>10.83</c:v>
                </c:pt>
                <c:pt idx="13">
                  <c:v>10.7</c:v>
                </c:pt>
                <c:pt idx="14">
                  <c:v>10.5</c:v>
                </c:pt>
                <c:pt idx="15">
                  <c:v>10.57</c:v>
                </c:pt>
                <c:pt idx="16">
                  <c:v>10.57</c:v>
                </c:pt>
                <c:pt idx="17">
                  <c:v>10.5</c:v>
                </c:pt>
                <c:pt idx="18">
                  <c:v>10.71</c:v>
                </c:pt>
                <c:pt idx="19">
                  <c:v>10.88</c:v>
                </c:pt>
                <c:pt idx="20">
                  <c:v>10.84</c:v>
                </c:pt>
                <c:pt idx="21">
                  <c:v>10.59</c:v>
                </c:pt>
                <c:pt idx="22">
                  <c:v>10.43</c:v>
                </c:pt>
                <c:pt idx="23">
                  <c:v>10.46</c:v>
                </c:pt>
                <c:pt idx="24">
                  <c:v>10.98</c:v>
                </c:pt>
                <c:pt idx="25">
                  <c:v>11.23</c:v>
                </c:pt>
                <c:pt idx="26">
                  <c:v>10.82</c:v>
                </c:pt>
                <c:pt idx="27">
                  <c:v>10.76</c:v>
                </c:pt>
                <c:pt idx="28">
                  <c:v>10.61</c:v>
                </c:pt>
                <c:pt idx="29">
                  <c:v>11.02</c:v>
                </c:pt>
                <c:pt idx="30">
                  <c:v>10.81</c:v>
                </c:pt>
                <c:pt idx="31">
                  <c:v>10.95</c:v>
                </c:pt>
                <c:pt idx="32">
                  <c:v>10.52</c:v>
                </c:pt>
                <c:pt idx="33">
                  <c:v>10.5</c:v>
                </c:pt>
                <c:pt idx="34">
                  <c:v>10.39</c:v>
                </c:pt>
                <c:pt idx="35">
                  <c:v>10.39</c:v>
                </c:pt>
                <c:pt idx="36">
                  <c:v>10.29</c:v>
                </c:pt>
                <c:pt idx="37">
                  <c:v>10.210000000000001</c:v>
                </c:pt>
                <c:pt idx="38">
                  <c:v>9.9499999999999993</c:v>
                </c:pt>
                <c:pt idx="39">
                  <c:v>9.6</c:v>
                </c:pt>
                <c:pt idx="40">
                  <c:v>9.36</c:v>
                </c:pt>
                <c:pt idx="41">
                  <c:v>9.5399999999999991</c:v>
                </c:pt>
                <c:pt idx="42">
                  <c:v>9.44</c:v>
                </c:pt>
                <c:pt idx="43">
                  <c:v>9.17</c:v>
                </c:pt>
                <c:pt idx="44">
                  <c:v>8.65</c:v>
                </c:pt>
                <c:pt idx="45">
                  <c:v>8.65</c:v>
                </c:pt>
                <c:pt idx="46">
                  <c:v>8.64</c:v>
                </c:pt>
                <c:pt idx="47">
                  <c:v>8.57</c:v>
                </c:pt>
                <c:pt idx="48">
                  <c:v>8.34</c:v>
                </c:pt>
                <c:pt idx="49">
                  <c:v>8.2899999999999991</c:v>
                </c:pt>
                <c:pt idx="50">
                  <c:v>8.56</c:v>
                </c:pt>
                <c:pt idx="51">
                  <c:v>8.67</c:v>
                </c:pt>
                <c:pt idx="52">
                  <c:v>8.25</c:v>
                </c:pt>
                <c:pt idx="53">
                  <c:v>8.3800000000000008</c:v>
                </c:pt>
                <c:pt idx="54">
                  <c:v>8.7899999999999991</c:v>
                </c:pt>
                <c:pt idx="55">
                  <c:v>8.64</c:v>
                </c:pt>
                <c:pt idx="56">
                  <c:v>8.4</c:v>
                </c:pt>
                <c:pt idx="57">
                  <c:v>8.8000000000000007</c:v>
                </c:pt>
                <c:pt idx="58">
                  <c:v>9.1300000000000008</c:v>
                </c:pt>
                <c:pt idx="59">
                  <c:v>9.0500000000000007</c:v>
                </c:pt>
                <c:pt idx="60">
                  <c:v>9.1999999999999993</c:v>
                </c:pt>
                <c:pt idx="61">
                  <c:v>9.02</c:v>
                </c:pt>
                <c:pt idx="62">
                  <c:v>9.07</c:v>
                </c:pt>
                <c:pt idx="63">
                  <c:v>8.92</c:v>
                </c:pt>
                <c:pt idx="64">
                  <c:v>9.24</c:v>
                </c:pt>
                <c:pt idx="65">
                  <c:v>9.24</c:v>
                </c:pt>
                <c:pt idx="66">
                  <c:v>9.43</c:v>
                </c:pt>
                <c:pt idx="67">
                  <c:v>9.31</c:v>
                </c:pt>
                <c:pt idx="68">
                  <c:v>9.5500000000000007</c:v>
                </c:pt>
                <c:pt idx="69">
                  <c:v>9.7899999999999991</c:v>
                </c:pt>
                <c:pt idx="70">
                  <c:v>9.6199999999999992</c:v>
                </c:pt>
                <c:pt idx="71">
                  <c:v>9.7200000000000006</c:v>
                </c:pt>
                <c:pt idx="72">
                  <c:v>10.08</c:v>
                </c:pt>
                <c:pt idx="73">
                  <c:v>10.85</c:v>
                </c:pt>
                <c:pt idx="74">
                  <c:v>11.23</c:v>
                </c:pt>
                <c:pt idx="75">
                  <c:v>11.66</c:v>
                </c:pt>
                <c:pt idx="76">
                  <c:v>11.66</c:v>
                </c:pt>
                <c:pt idx="77">
                  <c:v>11.71</c:v>
                </c:pt>
                <c:pt idx="78">
                  <c:v>11.92</c:v>
                </c:pt>
                <c:pt idx="79">
                  <c:v>11.6</c:v>
                </c:pt>
                <c:pt idx="80">
                  <c:v>11.63</c:v>
                </c:pt>
                <c:pt idx="81">
                  <c:v>11.63</c:v>
                </c:pt>
                <c:pt idx="82">
                  <c:v>11.87</c:v>
                </c:pt>
                <c:pt idx="83">
                  <c:v>11.53</c:v>
                </c:pt>
                <c:pt idx="84">
                  <c:v>11.51</c:v>
                </c:pt>
                <c:pt idx="85">
                  <c:v>11.56</c:v>
                </c:pt>
                <c:pt idx="86">
                  <c:v>11.91</c:v>
                </c:pt>
                <c:pt idx="87">
                  <c:v>12.15</c:v>
                </c:pt>
                <c:pt idx="88">
                  <c:v>12.08</c:v>
                </c:pt>
                <c:pt idx="89">
                  <c:v>12.08</c:v>
                </c:pt>
                <c:pt idx="90">
                  <c:v>12.15</c:v>
                </c:pt>
                <c:pt idx="91">
                  <c:v>12.31</c:v>
                </c:pt>
                <c:pt idx="92">
                  <c:v>12.42</c:v>
                </c:pt>
                <c:pt idx="93">
                  <c:v>12.43</c:v>
                </c:pt>
                <c:pt idx="94">
                  <c:v>12.49</c:v>
                </c:pt>
                <c:pt idx="95">
                  <c:v>12.63</c:v>
                </c:pt>
                <c:pt idx="96">
                  <c:v>12.56</c:v>
                </c:pt>
                <c:pt idx="97">
                  <c:v>12.75</c:v>
                </c:pt>
                <c:pt idx="98">
                  <c:v>12.8</c:v>
                </c:pt>
                <c:pt idx="99">
                  <c:v>13.33</c:v>
                </c:pt>
                <c:pt idx="100">
                  <c:v>13.39</c:v>
                </c:pt>
                <c:pt idx="101">
                  <c:v>13.34</c:v>
                </c:pt>
                <c:pt idx="102">
                  <c:v>13.34</c:v>
                </c:pt>
                <c:pt idx="103">
                  <c:v>13.28</c:v>
                </c:pt>
                <c:pt idx="104">
                  <c:v>13.08</c:v>
                </c:pt>
                <c:pt idx="105">
                  <c:v>13.01</c:v>
                </c:pt>
                <c:pt idx="106">
                  <c:v>12.86</c:v>
                </c:pt>
                <c:pt idx="107">
                  <c:v>12.89</c:v>
                </c:pt>
                <c:pt idx="108">
                  <c:v>12.81</c:v>
                </c:pt>
                <c:pt idx="109">
                  <c:v>12.75</c:v>
                </c:pt>
                <c:pt idx="110">
                  <c:v>12.51</c:v>
                </c:pt>
                <c:pt idx="111">
                  <c:v>13.03</c:v>
                </c:pt>
                <c:pt idx="112">
                  <c:v>13.46</c:v>
                </c:pt>
                <c:pt idx="113">
                  <c:v>13.74</c:v>
                </c:pt>
                <c:pt idx="114">
                  <c:v>13.69</c:v>
                </c:pt>
                <c:pt idx="115">
                  <c:v>14.09</c:v>
                </c:pt>
                <c:pt idx="116">
                  <c:v>14.22</c:v>
                </c:pt>
                <c:pt idx="117">
                  <c:v>14.22</c:v>
                </c:pt>
                <c:pt idx="118">
                  <c:v>14.3</c:v>
                </c:pt>
                <c:pt idx="119">
                  <c:v>14.08</c:v>
                </c:pt>
                <c:pt idx="120">
                  <c:v>13.95</c:v>
                </c:pt>
                <c:pt idx="121">
                  <c:v>13.83</c:v>
                </c:pt>
                <c:pt idx="122">
                  <c:v>14.6</c:v>
                </c:pt>
                <c:pt idx="123">
                  <c:v>14.17</c:v>
                </c:pt>
                <c:pt idx="124">
                  <c:v>14.54</c:v>
                </c:pt>
                <c:pt idx="125">
                  <c:v>14.53</c:v>
                </c:pt>
                <c:pt idx="126">
                  <c:v>14.49</c:v>
                </c:pt>
                <c:pt idx="127">
                  <c:v>14.41</c:v>
                </c:pt>
                <c:pt idx="128">
                  <c:v>14.63</c:v>
                </c:pt>
                <c:pt idx="129">
                  <c:v>14.57</c:v>
                </c:pt>
                <c:pt idx="130">
                  <c:v>14.51</c:v>
                </c:pt>
                <c:pt idx="131">
                  <c:v>14.45</c:v>
                </c:pt>
                <c:pt idx="132">
                  <c:v>14.15</c:v>
                </c:pt>
                <c:pt idx="133">
                  <c:v>14.3</c:v>
                </c:pt>
                <c:pt idx="134">
                  <c:v>14.58</c:v>
                </c:pt>
                <c:pt idx="135">
                  <c:v>14.55</c:v>
                </c:pt>
                <c:pt idx="136">
                  <c:v>14.69</c:v>
                </c:pt>
                <c:pt idx="137">
                  <c:v>14.5</c:v>
                </c:pt>
                <c:pt idx="138">
                  <c:v>14.43</c:v>
                </c:pt>
                <c:pt idx="139">
                  <c:v>14.63</c:v>
                </c:pt>
                <c:pt idx="140">
                  <c:v>14.33</c:v>
                </c:pt>
                <c:pt idx="141">
                  <c:v>13.94</c:v>
                </c:pt>
                <c:pt idx="142">
                  <c:v>13.84</c:v>
                </c:pt>
                <c:pt idx="143">
                  <c:v>13.48</c:v>
                </c:pt>
                <c:pt idx="144">
                  <c:v>13.22</c:v>
                </c:pt>
                <c:pt idx="145">
                  <c:v>14.07</c:v>
                </c:pt>
                <c:pt idx="146">
                  <c:v>13.94</c:v>
                </c:pt>
                <c:pt idx="147">
                  <c:v>14.48</c:v>
                </c:pt>
                <c:pt idx="148">
                  <c:v>14.43</c:v>
                </c:pt>
                <c:pt idx="149">
                  <c:v>14.83</c:v>
                </c:pt>
                <c:pt idx="150">
                  <c:v>14.73</c:v>
                </c:pt>
                <c:pt idx="151">
                  <c:v>15.02</c:v>
                </c:pt>
                <c:pt idx="152">
                  <c:v>14.78</c:v>
                </c:pt>
                <c:pt idx="153">
                  <c:v>14.57</c:v>
                </c:pt>
                <c:pt idx="154">
                  <c:v>14.41</c:v>
                </c:pt>
                <c:pt idx="155">
                  <c:v>14.57</c:v>
                </c:pt>
                <c:pt idx="156">
                  <c:v>14.56</c:v>
                </c:pt>
                <c:pt idx="157">
                  <c:v>14.55</c:v>
                </c:pt>
                <c:pt idx="158">
                  <c:v>14.61</c:v>
                </c:pt>
                <c:pt idx="159">
                  <c:v>14.17</c:v>
                </c:pt>
                <c:pt idx="160">
                  <c:v>14.17</c:v>
                </c:pt>
                <c:pt idx="161">
                  <c:v>14.22</c:v>
                </c:pt>
                <c:pt idx="162">
                  <c:v>14.23</c:v>
                </c:pt>
                <c:pt idx="163">
                  <c:v>14.06</c:v>
                </c:pt>
                <c:pt idx="164">
                  <c:v>14.46</c:v>
                </c:pt>
                <c:pt idx="165">
                  <c:v>15.72</c:v>
                </c:pt>
                <c:pt idx="166">
                  <c:v>15.56</c:v>
                </c:pt>
                <c:pt idx="167">
                  <c:v>15.2</c:v>
                </c:pt>
                <c:pt idx="168">
                  <c:v>14.68</c:v>
                </c:pt>
                <c:pt idx="169">
                  <c:v>14.52</c:v>
                </c:pt>
                <c:pt idx="170">
                  <c:v>15</c:v>
                </c:pt>
                <c:pt idx="171">
                  <c:v>15.61</c:v>
                </c:pt>
                <c:pt idx="172">
                  <c:v>16.05</c:v>
                </c:pt>
                <c:pt idx="173">
                  <c:v>16.32</c:v>
                </c:pt>
                <c:pt idx="174">
                  <c:v>16.420000000000002</c:v>
                </c:pt>
                <c:pt idx="175">
                  <c:v>16.21</c:v>
                </c:pt>
                <c:pt idx="176">
                  <c:v>16.14</c:v>
                </c:pt>
                <c:pt idx="177">
                  <c:v>16.05</c:v>
                </c:pt>
                <c:pt idx="178">
                  <c:v>16.23</c:v>
                </c:pt>
                <c:pt idx="179">
                  <c:v>16.43</c:v>
                </c:pt>
                <c:pt idx="180">
                  <c:v>16.170000000000002</c:v>
                </c:pt>
                <c:pt idx="181">
                  <c:v>16.28</c:v>
                </c:pt>
                <c:pt idx="182">
                  <c:v>16.579999999999998</c:v>
                </c:pt>
                <c:pt idx="183">
                  <c:v>16.28</c:v>
                </c:pt>
                <c:pt idx="184">
                  <c:v>16.25</c:v>
                </c:pt>
                <c:pt idx="185">
                  <c:v>16.510000000000002</c:v>
                </c:pt>
                <c:pt idx="186">
                  <c:v>16.260000000000002</c:v>
                </c:pt>
                <c:pt idx="187">
                  <c:v>16.079999999999998</c:v>
                </c:pt>
                <c:pt idx="188">
                  <c:v>15.34</c:v>
                </c:pt>
                <c:pt idx="189">
                  <c:v>15.11</c:v>
                </c:pt>
                <c:pt idx="190">
                  <c:v>15.36</c:v>
                </c:pt>
                <c:pt idx="191">
                  <c:v>15.79</c:v>
                </c:pt>
                <c:pt idx="192">
                  <c:v>15.77</c:v>
                </c:pt>
                <c:pt idx="193">
                  <c:v>15.79</c:v>
                </c:pt>
                <c:pt idx="194">
                  <c:v>16.170000000000002</c:v>
                </c:pt>
                <c:pt idx="195">
                  <c:v>16.190000000000001</c:v>
                </c:pt>
                <c:pt idx="196">
                  <c:v>16.29</c:v>
                </c:pt>
                <c:pt idx="197">
                  <c:v>16.07</c:v>
                </c:pt>
                <c:pt idx="198">
                  <c:v>16.09</c:v>
                </c:pt>
                <c:pt idx="199">
                  <c:v>15.76</c:v>
                </c:pt>
                <c:pt idx="200">
                  <c:v>15.26</c:v>
                </c:pt>
                <c:pt idx="201">
                  <c:v>15.2</c:v>
                </c:pt>
                <c:pt idx="202">
                  <c:v>15.14</c:v>
                </c:pt>
                <c:pt idx="203">
                  <c:v>15.54</c:v>
                </c:pt>
                <c:pt idx="204">
                  <c:v>15.87</c:v>
                </c:pt>
                <c:pt idx="205">
                  <c:v>15.97</c:v>
                </c:pt>
                <c:pt idx="206">
                  <c:v>15.97</c:v>
                </c:pt>
                <c:pt idx="207">
                  <c:v>16.09</c:v>
                </c:pt>
                <c:pt idx="208">
                  <c:v>15.94</c:v>
                </c:pt>
                <c:pt idx="209">
                  <c:v>15.83</c:v>
                </c:pt>
                <c:pt idx="210">
                  <c:v>16.5</c:v>
                </c:pt>
                <c:pt idx="211">
                  <c:v>16.2</c:v>
                </c:pt>
                <c:pt idx="212">
                  <c:v>16.23</c:v>
                </c:pt>
                <c:pt idx="213">
                  <c:v>16.25</c:v>
                </c:pt>
                <c:pt idx="214">
                  <c:v>16.02</c:v>
                </c:pt>
                <c:pt idx="215">
                  <c:v>16.059999999999999</c:v>
                </c:pt>
                <c:pt idx="216">
                  <c:v>16.079999999999998</c:v>
                </c:pt>
                <c:pt idx="217">
                  <c:v>15.93</c:v>
                </c:pt>
                <c:pt idx="218">
                  <c:v>15.98</c:v>
                </c:pt>
                <c:pt idx="219">
                  <c:v>15.8</c:v>
                </c:pt>
                <c:pt idx="220">
                  <c:v>15.96</c:v>
                </c:pt>
                <c:pt idx="221">
                  <c:v>16</c:v>
                </c:pt>
                <c:pt idx="222">
                  <c:v>15.96</c:v>
                </c:pt>
                <c:pt idx="223">
                  <c:v>15.84</c:v>
                </c:pt>
                <c:pt idx="224">
                  <c:v>16.010000000000002</c:v>
                </c:pt>
                <c:pt idx="225">
                  <c:v>16.14</c:v>
                </c:pt>
                <c:pt idx="226">
                  <c:v>15.97</c:v>
                </c:pt>
                <c:pt idx="227">
                  <c:v>16.07</c:v>
                </c:pt>
                <c:pt idx="228">
                  <c:v>15.68</c:v>
                </c:pt>
                <c:pt idx="229">
                  <c:v>15.61</c:v>
                </c:pt>
                <c:pt idx="230">
                  <c:v>16.28</c:v>
                </c:pt>
                <c:pt idx="231">
                  <c:v>16.420000000000002</c:v>
                </c:pt>
                <c:pt idx="232">
                  <c:v>16.010000000000002</c:v>
                </c:pt>
                <c:pt idx="233">
                  <c:v>15.8</c:v>
                </c:pt>
                <c:pt idx="234">
                  <c:v>16.07</c:v>
                </c:pt>
                <c:pt idx="235">
                  <c:v>16.07</c:v>
                </c:pt>
                <c:pt idx="236">
                  <c:v>16.239999999999998</c:v>
                </c:pt>
                <c:pt idx="237">
                  <c:v>16.149999999999999</c:v>
                </c:pt>
                <c:pt idx="238">
                  <c:v>16.11</c:v>
                </c:pt>
                <c:pt idx="239">
                  <c:v>16.16</c:v>
                </c:pt>
                <c:pt idx="240">
                  <c:v>16.02</c:v>
                </c:pt>
                <c:pt idx="241">
                  <c:v>15.77</c:v>
                </c:pt>
                <c:pt idx="242">
                  <c:v>15.86</c:v>
                </c:pt>
                <c:pt idx="243">
                  <c:v>16.02</c:v>
                </c:pt>
                <c:pt idx="244">
                  <c:v>16.170000000000002</c:v>
                </c:pt>
                <c:pt idx="245">
                  <c:v>16.149999999999999</c:v>
                </c:pt>
                <c:pt idx="246">
                  <c:v>15.94</c:v>
                </c:pt>
                <c:pt idx="247">
                  <c:v>16.02</c:v>
                </c:pt>
                <c:pt idx="248">
                  <c:v>15.62</c:v>
                </c:pt>
                <c:pt idx="249">
                  <c:v>15.75</c:v>
                </c:pt>
                <c:pt idx="250">
                  <c:v>15.43</c:v>
                </c:pt>
                <c:pt idx="251">
                  <c:v>15.4</c:v>
                </c:pt>
                <c:pt idx="252">
                  <c:v>15.76</c:v>
                </c:pt>
                <c:pt idx="253">
                  <c:v>15.84</c:v>
                </c:pt>
                <c:pt idx="254">
                  <c:v>16.62</c:v>
                </c:pt>
                <c:pt idx="255">
                  <c:v>16.8</c:v>
                </c:pt>
                <c:pt idx="256">
                  <c:v>16.72</c:v>
                </c:pt>
                <c:pt idx="257">
                  <c:v>16.809999999999999</c:v>
                </c:pt>
                <c:pt idx="258">
                  <c:v>16.78</c:v>
                </c:pt>
                <c:pt idx="259">
                  <c:v>16.78</c:v>
                </c:pt>
                <c:pt idx="260">
                  <c:v>16.36</c:v>
                </c:pt>
                <c:pt idx="261">
                  <c:v>16.760000000000002</c:v>
                </c:pt>
                <c:pt idx="262">
                  <c:v>16.53</c:v>
                </c:pt>
                <c:pt idx="263">
                  <c:v>16.39</c:v>
                </c:pt>
                <c:pt idx="264">
                  <c:v>16.52</c:v>
                </c:pt>
                <c:pt idx="265">
                  <c:v>16.600000000000001</c:v>
                </c:pt>
                <c:pt idx="266">
                  <c:v>16.68</c:v>
                </c:pt>
                <c:pt idx="267">
                  <c:v>16.68</c:v>
                </c:pt>
                <c:pt idx="268">
                  <c:v>16.78</c:v>
                </c:pt>
                <c:pt idx="269">
                  <c:v>16.850000000000001</c:v>
                </c:pt>
                <c:pt idx="270">
                  <c:v>16.62</c:v>
                </c:pt>
                <c:pt idx="271">
                  <c:v>16.62</c:v>
                </c:pt>
                <c:pt idx="272">
                  <c:v>16.04</c:v>
                </c:pt>
                <c:pt idx="273">
                  <c:v>16.239999999999998</c:v>
                </c:pt>
                <c:pt idx="274">
                  <c:v>16.239999999999998</c:v>
                </c:pt>
                <c:pt idx="275">
                  <c:v>15.93</c:v>
                </c:pt>
                <c:pt idx="276">
                  <c:v>15.66</c:v>
                </c:pt>
                <c:pt idx="277">
                  <c:v>15.71</c:v>
                </c:pt>
                <c:pt idx="278">
                  <c:v>16.09</c:v>
                </c:pt>
                <c:pt idx="279">
                  <c:v>16.010000000000002</c:v>
                </c:pt>
                <c:pt idx="280">
                  <c:v>15.96</c:v>
                </c:pt>
                <c:pt idx="281">
                  <c:v>16.059999999999999</c:v>
                </c:pt>
                <c:pt idx="282">
                  <c:v>16.03</c:v>
                </c:pt>
                <c:pt idx="283">
                  <c:v>15.96</c:v>
                </c:pt>
                <c:pt idx="284">
                  <c:v>15.96</c:v>
                </c:pt>
                <c:pt idx="285">
                  <c:v>15.73</c:v>
                </c:pt>
                <c:pt idx="286">
                  <c:v>15.89</c:v>
                </c:pt>
                <c:pt idx="287">
                  <c:v>15.38</c:v>
                </c:pt>
                <c:pt idx="288">
                  <c:v>15.19</c:v>
                </c:pt>
                <c:pt idx="289">
                  <c:v>15.48</c:v>
                </c:pt>
                <c:pt idx="290">
                  <c:v>15.38</c:v>
                </c:pt>
                <c:pt idx="291">
                  <c:v>15.55</c:v>
                </c:pt>
                <c:pt idx="292">
                  <c:v>15.39</c:v>
                </c:pt>
                <c:pt idx="293">
                  <c:v>15.7</c:v>
                </c:pt>
                <c:pt idx="294">
                  <c:v>16.579999999999998</c:v>
                </c:pt>
                <c:pt idx="295">
                  <c:v>16.170000000000002</c:v>
                </c:pt>
                <c:pt idx="296">
                  <c:v>15.74</c:v>
                </c:pt>
                <c:pt idx="297">
                  <c:v>15.67</c:v>
                </c:pt>
                <c:pt idx="298">
                  <c:v>15.7</c:v>
                </c:pt>
                <c:pt idx="299">
                  <c:v>15.67</c:v>
                </c:pt>
                <c:pt idx="300">
                  <c:v>15.77</c:v>
                </c:pt>
                <c:pt idx="301">
                  <c:v>15.85</c:v>
                </c:pt>
                <c:pt idx="302">
                  <c:v>15.63</c:v>
                </c:pt>
                <c:pt idx="303">
                  <c:v>15.64</c:v>
                </c:pt>
                <c:pt idx="304">
                  <c:v>16.07</c:v>
                </c:pt>
                <c:pt idx="305">
                  <c:v>16.07</c:v>
                </c:pt>
                <c:pt idx="306">
                  <c:v>15.72</c:v>
                </c:pt>
                <c:pt idx="307">
                  <c:v>15.89</c:v>
                </c:pt>
                <c:pt idx="308">
                  <c:v>17.11</c:v>
                </c:pt>
                <c:pt idx="309">
                  <c:v>17.04</c:v>
                </c:pt>
                <c:pt idx="310">
                  <c:v>17.11</c:v>
                </c:pt>
                <c:pt idx="311">
                  <c:v>16.91</c:v>
                </c:pt>
                <c:pt idx="312">
                  <c:v>16.489999999999998</c:v>
                </c:pt>
                <c:pt idx="313">
                  <c:v>16.64</c:v>
                </c:pt>
                <c:pt idx="314">
                  <c:v>15.82</c:v>
                </c:pt>
                <c:pt idx="315">
                  <c:v>15.85</c:v>
                </c:pt>
                <c:pt idx="316">
                  <c:v>16.34</c:v>
                </c:pt>
                <c:pt idx="317">
                  <c:v>16.13</c:v>
                </c:pt>
                <c:pt idx="318">
                  <c:v>16.420000000000002</c:v>
                </c:pt>
                <c:pt idx="319">
                  <c:v>16.54</c:v>
                </c:pt>
                <c:pt idx="320">
                  <c:v>16.010000000000002</c:v>
                </c:pt>
                <c:pt idx="321">
                  <c:v>15.8</c:v>
                </c:pt>
                <c:pt idx="322">
                  <c:v>15.49</c:v>
                </c:pt>
                <c:pt idx="323">
                  <c:v>15.29</c:v>
                </c:pt>
                <c:pt idx="324">
                  <c:v>15.55</c:v>
                </c:pt>
                <c:pt idx="325">
                  <c:v>15.55</c:v>
                </c:pt>
                <c:pt idx="326">
                  <c:v>15.12</c:v>
                </c:pt>
                <c:pt idx="327">
                  <c:v>15.52</c:v>
                </c:pt>
                <c:pt idx="328">
                  <c:v>15.82</c:v>
                </c:pt>
                <c:pt idx="329">
                  <c:v>16.079999999999998</c:v>
                </c:pt>
                <c:pt idx="330">
                  <c:v>16.170000000000002</c:v>
                </c:pt>
                <c:pt idx="331">
                  <c:v>16.350000000000001</c:v>
                </c:pt>
                <c:pt idx="332">
                  <c:v>16.05</c:v>
                </c:pt>
                <c:pt idx="333">
                  <c:v>15.96</c:v>
                </c:pt>
                <c:pt idx="334">
                  <c:v>15.81</c:v>
                </c:pt>
                <c:pt idx="335">
                  <c:v>16.09</c:v>
                </c:pt>
                <c:pt idx="336">
                  <c:v>16.09</c:v>
                </c:pt>
                <c:pt idx="337">
                  <c:v>16.09</c:v>
                </c:pt>
                <c:pt idx="338">
                  <c:v>16.37</c:v>
                </c:pt>
                <c:pt idx="339">
                  <c:v>16.53</c:v>
                </c:pt>
                <c:pt idx="340">
                  <c:v>16.260000000000002</c:v>
                </c:pt>
                <c:pt idx="341">
                  <c:v>16.34</c:v>
                </c:pt>
                <c:pt idx="342">
                  <c:v>16.34</c:v>
                </c:pt>
                <c:pt idx="343">
                  <c:v>16.38</c:v>
                </c:pt>
                <c:pt idx="344">
                  <c:v>16.21</c:v>
                </c:pt>
                <c:pt idx="345">
                  <c:v>16.14</c:v>
                </c:pt>
                <c:pt idx="346">
                  <c:v>15.93</c:v>
                </c:pt>
                <c:pt idx="347">
                  <c:v>15.71</c:v>
                </c:pt>
                <c:pt idx="348">
                  <c:v>15.32</c:v>
                </c:pt>
                <c:pt idx="349">
                  <c:v>15.55</c:v>
                </c:pt>
                <c:pt idx="350">
                  <c:v>15.68</c:v>
                </c:pt>
                <c:pt idx="351">
                  <c:v>15.8</c:v>
                </c:pt>
                <c:pt idx="352">
                  <c:v>15.66</c:v>
                </c:pt>
                <c:pt idx="353">
                  <c:v>15.94</c:v>
                </c:pt>
                <c:pt idx="354">
                  <c:v>15.78</c:v>
                </c:pt>
                <c:pt idx="355">
                  <c:v>16.02</c:v>
                </c:pt>
                <c:pt idx="356">
                  <c:v>15.94</c:v>
                </c:pt>
                <c:pt idx="357">
                  <c:v>16.04</c:v>
                </c:pt>
                <c:pt idx="358">
                  <c:v>15.7</c:v>
                </c:pt>
                <c:pt idx="359">
                  <c:v>15.22</c:v>
                </c:pt>
                <c:pt idx="360">
                  <c:v>16.11</c:v>
                </c:pt>
                <c:pt idx="361">
                  <c:v>16.16</c:v>
                </c:pt>
                <c:pt idx="362">
                  <c:v>16.16</c:v>
                </c:pt>
                <c:pt idx="363">
                  <c:v>16.3</c:v>
                </c:pt>
                <c:pt idx="364">
                  <c:v>16.309999999999999</c:v>
                </c:pt>
                <c:pt idx="365">
                  <c:v>16.399999999999999</c:v>
                </c:pt>
                <c:pt idx="366">
                  <c:v>16.18</c:v>
                </c:pt>
                <c:pt idx="367">
                  <c:v>16.14</c:v>
                </c:pt>
                <c:pt idx="368">
                  <c:v>16.11</c:v>
                </c:pt>
                <c:pt idx="369">
                  <c:v>16.09</c:v>
                </c:pt>
                <c:pt idx="370">
                  <c:v>16.190000000000001</c:v>
                </c:pt>
                <c:pt idx="371">
                  <c:v>16.23</c:v>
                </c:pt>
                <c:pt idx="372">
                  <c:v>16.32</c:v>
                </c:pt>
                <c:pt idx="373">
                  <c:v>16.13</c:v>
                </c:pt>
                <c:pt idx="374">
                  <c:v>16.02</c:v>
                </c:pt>
                <c:pt idx="375">
                  <c:v>15.98</c:v>
                </c:pt>
                <c:pt idx="376">
                  <c:v>15.95</c:v>
                </c:pt>
                <c:pt idx="377">
                  <c:v>15.84</c:v>
                </c:pt>
                <c:pt idx="378">
                  <c:v>15.27</c:v>
                </c:pt>
                <c:pt idx="379">
                  <c:v>15.36</c:v>
                </c:pt>
                <c:pt idx="380">
                  <c:v>15.39</c:v>
                </c:pt>
                <c:pt idx="381">
                  <c:v>15.1</c:v>
                </c:pt>
                <c:pt idx="382">
                  <c:v>14.89</c:v>
                </c:pt>
                <c:pt idx="383">
                  <c:v>15.11</c:v>
                </c:pt>
                <c:pt idx="384">
                  <c:v>14.44</c:v>
                </c:pt>
                <c:pt idx="385">
                  <c:v>14.62</c:v>
                </c:pt>
                <c:pt idx="386">
                  <c:v>14.47</c:v>
                </c:pt>
                <c:pt idx="387">
                  <c:v>13.68</c:v>
                </c:pt>
                <c:pt idx="388">
                  <c:v>13.99</c:v>
                </c:pt>
                <c:pt idx="389">
                  <c:v>13.72</c:v>
                </c:pt>
                <c:pt idx="390">
                  <c:v>13.62</c:v>
                </c:pt>
                <c:pt idx="391">
                  <c:v>13.35</c:v>
                </c:pt>
                <c:pt idx="392">
                  <c:v>13.01</c:v>
                </c:pt>
                <c:pt idx="393">
                  <c:v>12.86</c:v>
                </c:pt>
                <c:pt idx="394">
                  <c:v>12.76</c:v>
                </c:pt>
                <c:pt idx="395">
                  <c:v>14.1</c:v>
                </c:pt>
                <c:pt idx="396">
                  <c:v>14.07</c:v>
                </c:pt>
                <c:pt idx="397">
                  <c:v>14.45</c:v>
                </c:pt>
                <c:pt idx="398">
                  <c:v>14.12</c:v>
                </c:pt>
                <c:pt idx="399">
                  <c:v>14.46</c:v>
                </c:pt>
                <c:pt idx="400">
                  <c:v>14.81</c:v>
                </c:pt>
                <c:pt idx="401">
                  <c:v>13.98</c:v>
                </c:pt>
                <c:pt idx="402">
                  <c:v>13.6</c:v>
                </c:pt>
                <c:pt idx="403">
                  <c:v>13.81</c:v>
                </c:pt>
                <c:pt idx="404">
                  <c:v>14.05</c:v>
                </c:pt>
                <c:pt idx="405">
                  <c:v>14.14</c:v>
                </c:pt>
                <c:pt idx="406">
                  <c:v>14.03</c:v>
                </c:pt>
                <c:pt idx="407">
                  <c:v>14.25</c:v>
                </c:pt>
                <c:pt idx="408">
                  <c:v>14.07</c:v>
                </c:pt>
                <c:pt idx="409">
                  <c:v>14.55</c:v>
                </c:pt>
                <c:pt idx="410">
                  <c:v>14.85</c:v>
                </c:pt>
                <c:pt idx="411">
                  <c:v>15.04</c:v>
                </c:pt>
                <c:pt idx="412">
                  <c:v>14.86</c:v>
                </c:pt>
                <c:pt idx="413">
                  <c:v>14.82</c:v>
                </c:pt>
                <c:pt idx="414">
                  <c:v>14.8</c:v>
                </c:pt>
                <c:pt idx="415">
                  <c:v>14.89</c:v>
                </c:pt>
                <c:pt idx="416">
                  <c:v>14.99</c:v>
                </c:pt>
                <c:pt idx="417">
                  <c:v>15.23</c:v>
                </c:pt>
                <c:pt idx="418">
                  <c:v>15.67</c:v>
                </c:pt>
                <c:pt idx="419">
                  <c:v>15.72</c:v>
                </c:pt>
                <c:pt idx="420">
                  <c:v>16.13</c:v>
                </c:pt>
                <c:pt idx="421">
                  <c:v>16.16</c:v>
                </c:pt>
                <c:pt idx="422">
                  <c:v>16.22</c:v>
                </c:pt>
                <c:pt idx="423">
                  <c:v>16.25</c:v>
                </c:pt>
                <c:pt idx="424">
                  <c:v>16.32</c:v>
                </c:pt>
                <c:pt idx="425">
                  <c:v>16.32</c:v>
                </c:pt>
                <c:pt idx="426">
                  <c:v>17.010000000000002</c:v>
                </c:pt>
                <c:pt idx="427">
                  <c:v>17.059999999999999</c:v>
                </c:pt>
                <c:pt idx="428">
                  <c:v>17.18</c:v>
                </c:pt>
                <c:pt idx="429">
                  <c:v>17.14</c:v>
                </c:pt>
                <c:pt idx="430">
                  <c:v>16.91</c:v>
                </c:pt>
                <c:pt idx="431">
                  <c:v>17</c:v>
                </c:pt>
                <c:pt idx="432">
                  <c:v>17.09</c:v>
                </c:pt>
                <c:pt idx="433">
                  <c:v>16.989999999999998</c:v>
                </c:pt>
                <c:pt idx="434">
                  <c:v>16.96</c:v>
                </c:pt>
                <c:pt idx="435">
                  <c:v>16.739999999999998</c:v>
                </c:pt>
                <c:pt idx="436">
                  <c:v>16.98</c:v>
                </c:pt>
                <c:pt idx="437">
                  <c:v>16.8</c:v>
                </c:pt>
                <c:pt idx="438">
                  <c:v>16.73</c:v>
                </c:pt>
                <c:pt idx="439">
                  <c:v>16.88</c:v>
                </c:pt>
                <c:pt idx="440">
                  <c:v>16.760000000000002</c:v>
                </c:pt>
                <c:pt idx="441">
                  <c:v>16.510000000000002</c:v>
                </c:pt>
                <c:pt idx="442">
                  <c:v>16.52</c:v>
                </c:pt>
                <c:pt idx="443">
                  <c:v>16.649999999999999</c:v>
                </c:pt>
                <c:pt idx="444">
                  <c:v>16.79</c:v>
                </c:pt>
                <c:pt idx="445">
                  <c:v>16.63</c:v>
                </c:pt>
                <c:pt idx="446">
                  <c:v>16.47</c:v>
                </c:pt>
                <c:pt idx="447">
                  <c:v>16.79</c:v>
                </c:pt>
                <c:pt idx="448">
                  <c:v>17.04</c:v>
                </c:pt>
                <c:pt idx="449">
                  <c:v>17.11</c:v>
                </c:pt>
                <c:pt idx="450">
                  <c:v>17.149999999999999</c:v>
                </c:pt>
                <c:pt idx="451">
                  <c:v>17.66</c:v>
                </c:pt>
                <c:pt idx="452">
                  <c:v>17.39</c:v>
                </c:pt>
                <c:pt idx="453">
                  <c:v>17.22</c:v>
                </c:pt>
                <c:pt idx="454">
                  <c:v>17.23</c:v>
                </c:pt>
                <c:pt idx="455">
                  <c:v>17.34</c:v>
                </c:pt>
                <c:pt idx="456">
                  <c:v>17.05</c:v>
                </c:pt>
                <c:pt idx="457">
                  <c:v>17.489999999999998</c:v>
                </c:pt>
                <c:pt idx="458">
                  <c:v>17.57</c:v>
                </c:pt>
                <c:pt idx="459">
                  <c:v>17.739999999999998</c:v>
                </c:pt>
                <c:pt idx="460">
                  <c:v>17.68</c:v>
                </c:pt>
                <c:pt idx="461">
                  <c:v>17.73</c:v>
                </c:pt>
                <c:pt idx="462">
                  <c:v>17.850000000000001</c:v>
                </c:pt>
                <c:pt idx="463">
                  <c:v>17.71</c:v>
                </c:pt>
                <c:pt idx="464">
                  <c:v>17.89</c:v>
                </c:pt>
                <c:pt idx="465">
                  <c:v>18.14</c:v>
                </c:pt>
                <c:pt idx="466">
                  <c:v>18.14</c:v>
                </c:pt>
                <c:pt idx="467">
                  <c:v>17.78</c:v>
                </c:pt>
                <c:pt idx="468">
                  <c:v>17.73</c:v>
                </c:pt>
                <c:pt idx="469">
                  <c:v>17.55</c:v>
                </c:pt>
                <c:pt idx="470">
                  <c:v>17.3</c:v>
                </c:pt>
                <c:pt idx="471">
                  <c:v>16.73</c:v>
                </c:pt>
                <c:pt idx="472">
                  <c:v>16.600000000000001</c:v>
                </c:pt>
                <c:pt idx="473">
                  <c:v>16.649999999999999</c:v>
                </c:pt>
                <c:pt idx="474">
                  <c:v>16.93</c:v>
                </c:pt>
                <c:pt idx="475">
                  <c:v>17.11</c:v>
                </c:pt>
                <c:pt idx="476">
                  <c:v>16.64</c:v>
                </c:pt>
                <c:pt idx="477">
                  <c:v>16.57</c:v>
                </c:pt>
                <c:pt idx="478">
                  <c:v>16.489999999999998</c:v>
                </c:pt>
                <c:pt idx="479">
                  <c:v>16.43</c:v>
                </c:pt>
                <c:pt idx="480">
                  <c:v>16.010000000000002</c:v>
                </c:pt>
                <c:pt idx="481">
                  <c:v>16.12</c:v>
                </c:pt>
                <c:pt idx="482">
                  <c:v>16.88</c:v>
                </c:pt>
                <c:pt idx="483">
                  <c:v>17.190000000000001</c:v>
                </c:pt>
                <c:pt idx="484">
                  <c:v>17.34</c:v>
                </c:pt>
                <c:pt idx="485">
                  <c:v>17.21</c:v>
                </c:pt>
                <c:pt idx="486">
                  <c:v>17.149999999999999</c:v>
                </c:pt>
                <c:pt idx="487">
                  <c:v>16.89</c:v>
                </c:pt>
                <c:pt idx="488">
                  <c:v>16.670000000000002</c:v>
                </c:pt>
                <c:pt idx="489">
                  <c:v>16.37</c:v>
                </c:pt>
                <c:pt idx="490">
                  <c:v>16.5</c:v>
                </c:pt>
                <c:pt idx="491">
                  <c:v>17.22</c:v>
                </c:pt>
                <c:pt idx="492">
                  <c:v>17.18</c:v>
                </c:pt>
                <c:pt idx="493">
                  <c:v>17.43</c:v>
                </c:pt>
                <c:pt idx="494">
                  <c:v>17.23</c:v>
                </c:pt>
                <c:pt idx="495">
                  <c:v>17.23</c:v>
                </c:pt>
                <c:pt idx="496">
                  <c:v>16.98</c:v>
                </c:pt>
                <c:pt idx="497">
                  <c:v>17</c:v>
                </c:pt>
                <c:pt idx="498">
                  <c:v>16.43</c:v>
                </c:pt>
                <c:pt idx="499">
                  <c:v>16.739999999999998</c:v>
                </c:pt>
                <c:pt idx="500">
                  <c:v>16.63</c:v>
                </c:pt>
                <c:pt idx="501">
                  <c:v>16.54</c:v>
                </c:pt>
                <c:pt idx="502">
                  <c:v>16.760000000000002</c:v>
                </c:pt>
                <c:pt idx="503">
                  <c:v>17.07</c:v>
                </c:pt>
                <c:pt idx="504">
                  <c:v>17.440000000000001</c:v>
                </c:pt>
                <c:pt idx="505">
                  <c:v>16.98</c:v>
                </c:pt>
                <c:pt idx="506">
                  <c:v>16.87</c:v>
                </c:pt>
                <c:pt idx="507">
                  <c:v>16.97</c:v>
                </c:pt>
                <c:pt idx="508">
                  <c:v>17.12</c:v>
                </c:pt>
                <c:pt idx="509">
                  <c:v>17.59</c:v>
                </c:pt>
                <c:pt idx="510">
                  <c:v>17.57</c:v>
                </c:pt>
                <c:pt idx="511">
                  <c:v>17.3</c:v>
                </c:pt>
                <c:pt idx="512">
                  <c:v>16.989999999999998</c:v>
                </c:pt>
                <c:pt idx="513">
                  <c:v>16.55</c:v>
                </c:pt>
                <c:pt idx="514">
                  <c:v>16.670000000000002</c:v>
                </c:pt>
                <c:pt idx="515">
                  <c:v>16.309999999999999</c:v>
                </c:pt>
                <c:pt idx="516">
                  <c:v>16.66</c:v>
                </c:pt>
                <c:pt idx="517">
                  <c:v>15.96</c:v>
                </c:pt>
                <c:pt idx="518">
                  <c:v>15.9</c:v>
                </c:pt>
                <c:pt idx="519">
                  <c:v>15.75</c:v>
                </c:pt>
                <c:pt idx="520">
                  <c:v>15.94</c:v>
                </c:pt>
                <c:pt idx="521">
                  <c:v>15.94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Sheet3!$E$23</c:f>
              <c:strCache>
                <c:ptCount val="1"/>
                <c:pt idx="0">
                  <c:v>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Sheet3!$B$24:$B$545</c:f>
              <c:numCache>
                <c:formatCode>m/d/yyyy</c:formatCode>
                <c:ptCount val="522"/>
                <c:pt idx="0">
                  <c:v>42475</c:v>
                </c:pt>
                <c:pt idx="1">
                  <c:v>42474</c:v>
                </c:pt>
                <c:pt idx="2">
                  <c:v>42473</c:v>
                </c:pt>
                <c:pt idx="3">
                  <c:v>42472</c:v>
                </c:pt>
                <c:pt idx="4">
                  <c:v>42471</c:v>
                </c:pt>
                <c:pt idx="5">
                  <c:v>42468</c:v>
                </c:pt>
                <c:pt idx="6">
                  <c:v>42467</c:v>
                </c:pt>
                <c:pt idx="7">
                  <c:v>42466</c:v>
                </c:pt>
                <c:pt idx="8">
                  <c:v>42465</c:v>
                </c:pt>
                <c:pt idx="9">
                  <c:v>42464</c:v>
                </c:pt>
                <c:pt idx="10">
                  <c:v>42461</c:v>
                </c:pt>
                <c:pt idx="11">
                  <c:v>42460</c:v>
                </c:pt>
                <c:pt idx="12">
                  <c:v>42459</c:v>
                </c:pt>
                <c:pt idx="13">
                  <c:v>42458</c:v>
                </c:pt>
                <c:pt idx="14">
                  <c:v>42457</c:v>
                </c:pt>
                <c:pt idx="15">
                  <c:v>42454</c:v>
                </c:pt>
                <c:pt idx="16">
                  <c:v>42453</c:v>
                </c:pt>
                <c:pt idx="17">
                  <c:v>42452</c:v>
                </c:pt>
                <c:pt idx="18">
                  <c:v>42451</c:v>
                </c:pt>
                <c:pt idx="19">
                  <c:v>42450</c:v>
                </c:pt>
                <c:pt idx="20">
                  <c:v>42447</c:v>
                </c:pt>
                <c:pt idx="21">
                  <c:v>42446</c:v>
                </c:pt>
                <c:pt idx="22">
                  <c:v>42445</c:v>
                </c:pt>
                <c:pt idx="23">
                  <c:v>42444</c:v>
                </c:pt>
                <c:pt idx="24">
                  <c:v>42443</c:v>
                </c:pt>
                <c:pt idx="25">
                  <c:v>42440</c:v>
                </c:pt>
                <c:pt idx="26">
                  <c:v>42439</c:v>
                </c:pt>
                <c:pt idx="27">
                  <c:v>42438</c:v>
                </c:pt>
                <c:pt idx="28">
                  <c:v>42437</c:v>
                </c:pt>
                <c:pt idx="29">
                  <c:v>42436</c:v>
                </c:pt>
                <c:pt idx="30">
                  <c:v>42433</c:v>
                </c:pt>
                <c:pt idx="31">
                  <c:v>42432</c:v>
                </c:pt>
                <c:pt idx="32">
                  <c:v>42431</c:v>
                </c:pt>
                <c:pt idx="33">
                  <c:v>42430</c:v>
                </c:pt>
                <c:pt idx="34">
                  <c:v>42429</c:v>
                </c:pt>
                <c:pt idx="35">
                  <c:v>42426</c:v>
                </c:pt>
                <c:pt idx="36">
                  <c:v>42425</c:v>
                </c:pt>
                <c:pt idx="37">
                  <c:v>42424</c:v>
                </c:pt>
                <c:pt idx="38">
                  <c:v>42423</c:v>
                </c:pt>
                <c:pt idx="39">
                  <c:v>42422</c:v>
                </c:pt>
                <c:pt idx="40">
                  <c:v>42419</c:v>
                </c:pt>
                <c:pt idx="41">
                  <c:v>42418</c:v>
                </c:pt>
                <c:pt idx="42">
                  <c:v>42417</c:v>
                </c:pt>
                <c:pt idx="43">
                  <c:v>42416</c:v>
                </c:pt>
                <c:pt idx="44">
                  <c:v>42415</c:v>
                </c:pt>
                <c:pt idx="45">
                  <c:v>42412</c:v>
                </c:pt>
                <c:pt idx="46">
                  <c:v>42411</c:v>
                </c:pt>
                <c:pt idx="47">
                  <c:v>42410</c:v>
                </c:pt>
                <c:pt idx="48">
                  <c:v>42409</c:v>
                </c:pt>
                <c:pt idx="49">
                  <c:v>42408</c:v>
                </c:pt>
                <c:pt idx="50">
                  <c:v>42405</c:v>
                </c:pt>
                <c:pt idx="51">
                  <c:v>42404</c:v>
                </c:pt>
                <c:pt idx="52">
                  <c:v>42403</c:v>
                </c:pt>
                <c:pt idx="53">
                  <c:v>42402</c:v>
                </c:pt>
                <c:pt idx="54">
                  <c:v>42401</c:v>
                </c:pt>
                <c:pt idx="55">
                  <c:v>42398</c:v>
                </c:pt>
                <c:pt idx="56">
                  <c:v>42397</c:v>
                </c:pt>
                <c:pt idx="57">
                  <c:v>42396</c:v>
                </c:pt>
                <c:pt idx="58">
                  <c:v>42395</c:v>
                </c:pt>
                <c:pt idx="59">
                  <c:v>42394</c:v>
                </c:pt>
                <c:pt idx="60">
                  <c:v>42391</c:v>
                </c:pt>
                <c:pt idx="61">
                  <c:v>42390</c:v>
                </c:pt>
                <c:pt idx="62">
                  <c:v>42389</c:v>
                </c:pt>
                <c:pt idx="63">
                  <c:v>42388</c:v>
                </c:pt>
                <c:pt idx="64">
                  <c:v>42387</c:v>
                </c:pt>
                <c:pt idx="65">
                  <c:v>42384</c:v>
                </c:pt>
                <c:pt idx="66">
                  <c:v>42383</c:v>
                </c:pt>
                <c:pt idx="67">
                  <c:v>42382</c:v>
                </c:pt>
                <c:pt idx="68">
                  <c:v>42381</c:v>
                </c:pt>
                <c:pt idx="69">
                  <c:v>42380</c:v>
                </c:pt>
                <c:pt idx="70">
                  <c:v>42377</c:v>
                </c:pt>
                <c:pt idx="71">
                  <c:v>42376</c:v>
                </c:pt>
                <c:pt idx="72">
                  <c:v>42375</c:v>
                </c:pt>
                <c:pt idx="73">
                  <c:v>42374</c:v>
                </c:pt>
                <c:pt idx="74">
                  <c:v>42373</c:v>
                </c:pt>
                <c:pt idx="75">
                  <c:v>42370</c:v>
                </c:pt>
                <c:pt idx="76">
                  <c:v>42369</c:v>
                </c:pt>
                <c:pt idx="77">
                  <c:v>42368</c:v>
                </c:pt>
                <c:pt idx="78">
                  <c:v>42367</c:v>
                </c:pt>
                <c:pt idx="79">
                  <c:v>42366</c:v>
                </c:pt>
                <c:pt idx="80">
                  <c:v>42363</c:v>
                </c:pt>
                <c:pt idx="81">
                  <c:v>42362</c:v>
                </c:pt>
                <c:pt idx="82">
                  <c:v>42361</c:v>
                </c:pt>
                <c:pt idx="83">
                  <c:v>42360</c:v>
                </c:pt>
                <c:pt idx="84">
                  <c:v>42359</c:v>
                </c:pt>
                <c:pt idx="85">
                  <c:v>42356</c:v>
                </c:pt>
                <c:pt idx="86">
                  <c:v>42355</c:v>
                </c:pt>
                <c:pt idx="87">
                  <c:v>42354</c:v>
                </c:pt>
                <c:pt idx="88">
                  <c:v>42353</c:v>
                </c:pt>
                <c:pt idx="89">
                  <c:v>42352</c:v>
                </c:pt>
                <c:pt idx="90">
                  <c:v>42349</c:v>
                </c:pt>
                <c:pt idx="91">
                  <c:v>42348</c:v>
                </c:pt>
                <c:pt idx="92">
                  <c:v>42347</c:v>
                </c:pt>
                <c:pt idx="93">
                  <c:v>42346</c:v>
                </c:pt>
                <c:pt idx="94">
                  <c:v>42345</c:v>
                </c:pt>
                <c:pt idx="95">
                  <c:v>42342</c:v>
                </c:pt>
                <c:pt idx="96">
                  <c:v>42341</c:v>
                </c:pt>
                <c:pt idx="97">
                  <c:v>42340</c:v>
                </c:pt>
                <c:pt idx="98">
                  <c:v>42339</c:v>
                </c:pt>
                <c:pt idx="99">
                  <c:v>42338</c:v>
                </c:pt>
                <c:pt idx="100">
                  <c:v>42335</c:v>
                </c:pt>
                <c:pt idx="101">
                  <c:v>42334</c:v>
                </c:pt>
                <c:pt idx="102">
                  <c:v>42333</c:v>
                </c:pt>
                <c:pt idx="103">
                  <c:v>42332</c:v>
                </c:pt>
                <c:pt idx="104">
                  <c:v>42331</c:v>
                </c:pt>
                <c:pt idx="105">
                  <c:v>42328</c:v>
                </c:pt>
                <c:pt idx="106">
                  <c:v>42327</c:v>
                </c:pt>
                <c:pt idx="107">
                  <c:v>42326</c:v>
                </c:pt>
                <c:pt idx="108">
                  <c:v>42325</c:v>
                </c:pt>
                <c:pt idx="109">
                  <c:v>42324</c:v>
                </c:pt>
                <c:pt idx="110">
                  <c:v>42321</c:v>
                </c:pt>
                <c:pt idx="111">
                  <c:v>42320</c:v>
                </c:pt>
                <c:pt idx="112">
                  <c:v>42319</c:v>
                </c:pt>
                <c:pt idx="113">
                  <c:v>42318</c:v>
                </c:pt>
                <c:pt idx="114">
                  <c:v>42317</c:v>
                </c:pt>
                <c:pt idx="115">
                  <c:v>42314</c:v>
                </c:pt>
                <c:pt idx="116">
                  <c:v>42313</c:v>
                </c:pt>
                <c:pt idx="117">
                  <c:v>42312</c:v>
                </c:pt>
                <c:pt idx="118">
                  <c:v>42311</c:v>
                </c:pt>
                <c:pt idx="119">
                  <c:v>42310</c:v>
                </c:pt>
                <c:pt idx="120">
                  <c:v>42307</c:v>
                </c:pt>
                <c:pt idx="121">
                  <c:v>42306</c:v>
                </c:pt>
                <c:pt idx="122">
                  <c:v>42305</c:v>
                </c:pt>
                <c:pt idx="123">
                  <c:v>42304</c:v>
                </c:pt>
                <c:pt idx="124">
                  <c:v>42303</c:v>
                </c:pt>
                <c:pt idx="125">
                  <c:v>42300</c:v>
                </c:pt>
                <c:pt idx="126">
                  <c:v>42299</c:v>
                </c:pt>
                <c:pt idx="127">
                  <c:v>42298</c:v>
                </c:pt>
                <c:pt idx="128">
                  <c:v>42297</c:v>
                </c:pt>
                <c:pt idx="129">
                  <c:v>42296</c:v>
                </c:pt>
                <c:pt idx="130">
                  <c:v>42293</c:v>
                </c:pt>
                <c:pt idx="131">
                  <c:v>42292</c:v>
                </c:pt>
                <c:pt idx="132">
                  <c:v>42291</c:v>
                </c:pt>
                <c:pt idx="133">
                  <c:v>42290</c:v>
                </c:pt>
                <c:pt idx="134">
                  <c:v>42289</c:v>
                </c:pt>
                <c:pt idx="135">
                  <c:v>42286</c:v>
                </c:pt>
                <c:pt idx="136">
                  <c:v>42285</c:v>
                </c:pt>
                <c:pt idx="137">
                  <c:v>42284</c:v>
                </c:pt>
                <c:pt idx="138">
                  <c:v>42283</c:v>
                </c:pt>
                <c:pt idx="139">
                  <c:v>42282</c:v>
                </c:pt>
                <c:pt idx="140">
                  <c:v>42279</c:v>
                </c:pt>
                <c:pt idx="141">
                  <c:v>42278</c:v>
                </c:pt>
                <c:pt idx="142">
                  <c:v>42277</c:v>
                </c:pt>
                <c:pt idx="143">
                  <c:v>42276</c:v>
                </c:pt>
                <c:pt idx="144">
                  <c:v>42275</c:v>
                </c:pt>
                <c:pt idx="145">
                  <c:v>42272</c:v>
                </c:pt>
                <c:pt idx="146">
                  <c:v>42271</c:v>
                </c:pt>
                <c:pt idx="147">
                  <c:v>42270</c:v>
                </c:pt>
                <c:pt idx="148">
                  <c:v>42269</c:v>
                </c:pt>
                <c:pt idx="149">
                  <c:v>42268</c:v>
                </c:pt>
                <c:pt idx="150">
                  <c:v>42265</c:v>
                </c:pt>
                <c:pt idx="151">
                  <c:v>42264</c:v>
                </c:pt>
                <c:pt idx="152">
                  <c:v>42263</c:v>
                </c:pt>
                <c:pt idx="153">
                  <c:v>42262</c:v>
                </c:pt>
                <c:pt idx="154">
                  <c:v>42261</c:v>
                </c:pt>
                <c:pt idx="155">
                  <c:v>42258</c:v>
                </c:pt>
                <c:pt idx="156">
                  <c:v>42257</c:v>
                </c:pt>
                <c:pt idx="157">
                  <c:v>42256</c:v>
                </c:pt>
                <c:pt idx="158">
                  <c:v>42255</c:v>
                </c:pt>
                <c:pt idx="159">
                  <c:v>42254</c:v>
                </c:pt>
                <c:pt idx="160">
                  <c:v>42251</c:v>
                </c:pt>
                <c:pt idx="161">
                  <c:v>42250</c:v>
                </c:pt>
                <c:pt idx="162">
                  <c:v>42249</c:v>
                </c:pt>
                <c:pt idx="163">
                  <c:v>42248</c:v>
                </c:pt>
                <c:pt idx="164">
                  <c:v>42247</c:v>
                </c:pt>
                <c:pt idx="165">
                  <c:v>42244</c:v>
                </c:pt>
                <c:pt idx="166">
                  <c:v>42243</c:v>
                </c:pt>
                <c:pt idx="167">
                  <c:v>42242</c:v>
                </c:pt>
                <c:pt idx="168">
                  <c:v>42241</c:v>
                </c:pt>
                <c:pt idx="169">
                  <c:v>42240</c:v>
                </c:pt>
                <c:pt idx="170">
                  <c:v>42237</c:v>
                </c:pt>
                <c:pt idx="171">
                  <c:v>42236</c:v>
                </c:pt>
                <c:pt idx="172">
                  <c:v>42235</c:v>
                </c:pt>
                <c:pt idx="173">
                  <c:v>42234</c:v>
                </c:pt>
                <c:pt idx="174">
                  <c:v>42233</c:v>
                </c:pt>
                <c:pt idx="175">
                  <c:v>42230</c:v>
                </c:pt>
                <c:pt idx="176">
                  <c:v>42229</c:v>
                </c:pt>
                <c:pt idx="177">
                  <c:v>42228</c:v>
                </c:pt>
                <c:pt idx="178">
                  <c:v>42227</c:v>
                </c:pt>
                <c:pt idx="179">
                  <c:v>42226</c:v>
                </c:pt>
                <c:pt idx="180">
                  <c:v>42223</c:v>
                </c:pt>
                <c:pt idx="181">
                  <c:v>42222</c:v>
                </c:pt>
                <c:pt idx="182">
                  <c:v>42221</c:v>
                </c:pt>
                <c:pt idx="183">
                  <c:v>42220</c:v>
                </c:pt>
                <c:pt idx="184">
                  <c:v>42219</c:v>
                </c:pt>
                <c:pt idx="185">
                  <c:v>42216</c:v>
                </c:pt>
                <c:pt idx="186">
                  <c:v>42215</c:v>
                </c:pt>
                <c:pt idx="187">
                  <c:v>42214</c:v>
                </c:pt>
                <c:pt idx="188">
                  <c:v>42213</c:v>
                </c:pt>
                <c:pt idx="189">
                  <c:v>42212</c:v>
                </c:pt>
                <c:pt idx="190">
                  <c:v>42209</c:v>
                </c:pt>
                <c:pt idx="191">
                  <c:v>42208</c:v>
                </c:pt>
                <c:pt idx="192">
                  <c:v>42207</c:v>
                </c:pt>
                <c:pt idx="193">
                  <c:v>42206</c:v>
                </c:pt>
                <c:pt idx="194">
                  <c:v>42205</c:v>
                </c:pt>
                <c:pt idx="195">
                  <c:v>42202</c:v>
                </c:pt>
                <c:pt idx="196">
                  <c:v>42201</c:v>
                </c:pt>
                <c:pt idx="197">
                  <c:v>42200</c:v>
                </c:pt>
                <c:pt idx="198">
                  <c:v>42199</c:v>
                </c:pt>
                <c:pt idx="199">
                  <c:v>42198</c:v>
                </c:pt>
                <c:pt idx="200">
                  <c:v>42195</c:v>
                </c:pt>
                <c:pt idx="201">
                  <c:v>42194</c:v>
                </c:pt>
                <c:pt idx="202">
                  <c:v>42193</c:v>
                </c:pt>
                <c:pt idx="203">
                  <c:v>42192</c:v>
                </c:pt>
                <c:pt idx="204">
                  <c:v>42191</c:v>
                </c:pt>
                <c:pt idx="205">
                  <c:v>42188</c:v>
                </c:pt>
                <c:pt idx="206">
                  <c:v>42187</c:v>
                </c:pt>
                <c:pt idx="207">
                  <c:v>42186</c:v>
                </c:pt>
                <c:pt idx="208">
                  <c:v>42185</c:v>
                </c:pt>
                <c:pt idx="209">
                  <c:v>42184</c:v>
                </c:pt>
                <c:pt idx="210">
                  <c:v>42181</c:v>
                </c:pt>
                <c:pt idx="211">
                  <c:v>42180</c:v>
                </c:pt>
                <c:pt idx="212">
                  <c:v>42179</c:v>
                </c:pt>
                <c:pt idx="213">
                  <c:v>42178</c:v>
                </c:pt>
                <c:pt idx="214">
                  <c:v>42177</c:v>
                </c:pt>
                <c:pt idx="215">
                  <c:v>42174</c:v>
                </c:pt>
                <c:pt idx="216">
                  <c:v>42173</c:v>
                </c:pt>
                <c:pt idx="217">
                  <c:v>42172</c:v>
                </c:pt>
                <c:pt idx="218">
                  <c:v>42171</c:v>
                </c:pt>
                <c:pt idx="219">
                  <c:v>42170</c:v>
                </c:pt>
                <c:pt idx="220">
                  <c:v>42167</c:v>
                </c:pt>
                <c:pt idx="221">
                  <c:v>42166</c:v>
                </c:pt>
                <c:pt idx="222">
                  <c:v>42165</c:v>
                </c:pt>
                <c:pt idx="223">
                  <c:v>42164</c:v>
                </c:pt>
                <c:pt idx="224">
                  <c:v>42163</c:v>
                </c:pt>
                <c:pt idx="225">
                  <c:v>42160</c:v>
                </c:pt>
                <c:pt idx="226">
                  <c:v>42159</c:v>
                </c:pt>
                <c:pt idx="227">
                  <c:v>42158</c:v>
                </c:pt>
                <c:pt idx="228">
                  <c:v>42157</c:v>
                </c:pt>
                <c:pt idx="229">
                  <c:v>42156</c:v>
                </c:pt>
                <c:pt idx="230">
                  <c:v>42153</c:v>
                </c:pt>
                <c:pt idx="231">
                  <c:v>42152</c:v>
                </c:pt>
                <c:pt idx="232">
                  <c:v>42151</c:v>
                </c:pt>
                <c:pt idx="233">
                  <c:v>42150</c:v>
                </c:pt>
                <c:pt idx="234">
                  <c:v>42149</c:v>
                </c:pt>
                <c:pt idx="235">
                  <c:v>42146</c:v>
                </c:pt>
                <c:pt idx="236">
                  <c:v>42145</c:v>
                </c:pt>
                <c:pt idx="237">
                  <c:v>42144</c:v>
                </c:pt>
                <c:pt idx="238">
                  <c:v>42143</c:v>
                </c:pt>
                <c:pt idx="239">
                  <c:v>42142</c:v>
                </c:pt>
                <c:pt idx="240">
                  <c:v>42139</c:v>
                </c:pt>
                <c:pt idx="241">
                  <c:v>42138</c:v>
                </c:pt>
                <c:pt idx="242">
                  <c:v>42137</c:v>
                </c:pt>
                <c:pt idx="243">
                  <c:v>42136</c:v>
                </c:pt>
                <c:pt idx="244">
                  <c:v>42135</c:v>
                </c:pt>
                <c:pt idx="245">
                  <c:v>42132</c:v>
                </c:pt>
                <c:pt idx="246">
                  <c:v>42131</c:v>
                </c:pt>
                <c:pt idx="247">
                  <c:v>42130</c:v>
                </c:pt>
                <c:pt idx="248">
                  <c:v>42129</c:v>
                </c:pt>
                <c:pt idx="249">
                  <c:v>42128</c:v>
                </c:pt>
                <c:pt idx="250">
                  <c:v>42125</c:v>
                </c:pt>
                <c:pt idx="251">
                  <c:v>42124</c:v>
                </c:pt>
                <c:pt idx="252">
                  <c:v>42123</c:v>
                </c:pt>
                <c:pt idx="253">
                  <c:v>42122</c:v>
                </c:pt>
                <c:pt idx="254">
                  <c:v>42121</c:v>
                </c:pt>
                <c:pt idx="255">
                  <c:v>42118</c:v>
                </c:pt>
                <c:pt idx="256">
                  <c:v>42117</c:v>
                </c:pt>
                <c:pt idx="257">
                  <c:v>42116</c:v>
                </c:pt>
                <c:pt idx="258">
                  <c:v>42115</c:v>
                </c:pt>
                <c:pt idx="259">
                  <c:v>42114</c:v>
                </c:pt>
                <c:pt idx="260">
                  <c:v>42111</c:v>
                </c:pt>
                <c:pt idx="261">
                  <c:v>42110</c:v>
                </c:pt>
                <c:pt idx="262">
                  <c:v>42109</c:v>
                </c:pt>
                <c:pt idx="263">
                  <c:v>42108</c:v>
                </c:pt>
                <c:pt idx="264">
                  <c:v>42107</c:v>
                </c:pt>
                <c:pt idx="265">
                  <c:v>42104</c:v>
                </c:pt>
                <c:pt idx="266">
                  <c:v>42103</c:v>
                </c:pt>
                <c:pt idx="267">
                  <c:v>42102</c:v>
                </c:pt>
                <c:pt idx="268">
                  <c:v>42101</c:v>
                </c:pt>
                <c:pt idx="269">
                  <c:v>42100</c:v>
                </c:pt>
                <c:pt idx="270">
                  <c:v>42097</c:v>
                </c:pt>
                <c:pt idx="271">
                  <c:v>42096</c:v>
                </c:pt>
                <c:pt idx="272">
                  <c:v>42095</c:v>
                </c:pt>
                <c:pt idx="273">
                  <c:v>42094</c:v>
                </c:pt>
                <c:pt idx="274">
                  <c:v>42093</c:v>
                </c:pt>
                <c:pt idx="275">
                  <c:v>42090</c:v>
                </c:pt>
                <c:pt idx="276">
                  <c:v>42089</c:v>
                </c:pt>
                <c:pt idx="277">
                  <c:v>42088</c:v>
                </c:pt>
                <c:pt idx="278">
                  <c:v>42087</c:v>
                </c:pt>
                <c:pt idx="279">
                  <c:v>42086</c:v>
                </c:pt>
                <c:pt idx="280">
                  <c:v>42083</c:v>
                </c:pt>
                <c:pt idx="281">
                  <c:v>42082</c:v>
                </c:pt>
                <c:pt idx="282">
                  <c:v>42081</c:v>
                </c:pt>
                <c:pt idx="283">
                  <c:v>42080</c:v>
                </c:pt>
                <c:pt idx="284">
                  <c:v>42079</c:v>
                </c:pt>
                <c:pt idx="285">
                  <c:v>42076</c:v>
                </c:pt>
                <c:pt idx="286">
                  <c:v>42075</c:v>
                </c:pt>
                <c:pt idx="287">
                  <c:v>42074</c:v>
                </c:pt>
                <c:pt idx="288">
                  <c:v>42073</c:v>
                </c:pt>
                <c:pt idx="289">
                  <c:v>42072</c:v>
                </c:pt>
                <c:pt idx="290">
                  <c:v>42069</c:v>
                </c:pt>
                <c:pt idx="291">
                  <c:v>42068</c:v>
                </c:pt>
                <c:pt idx="292">
                  <c:v>42067</c:v>
                </c:pt>
                <c:pt idx="293">
                  <c:v>42066</c:v>
                </c:pt>
                <c:pt idx="294">
                  <c:v>42065</c:v>
                </c:pt>
                <c:pt idx="295">
                  <c:v>42062</c:v>
                </c:pt>
                <c:pt idx="296">
                  <c:v>42061</c:v>
                </c:pt>
                <c:pt idx="297">
                  <c:v>42060</c:v>
                </c:pt>
                <c:pt idx="298">
                  <c:v>42059</c:v>
                </c:pt>
                <c:pt idx="299">
                  <c:v>42058</c:v>
                </c:pt>
                <c:pt idx="300">
                  <c:v>42055</c:v>
                </c:pt>
                <c:pt idx="301">
                  <c:v>42054</c:v>
                </c:pt>
                <c:pt idx="302">
                  <c:v>42053</c:v>
                </c:pt>
                <c:pt idx="303">
                  <c:v>42052</c:v>
                </c:pt>
                <c:pt idx="304">
                  <c:v>42051</c:v>
                </c:pt>
                <c:pt idx="305">
                  <c:v>42048</c:v>
                </c:pt>
                <c:pt idx="306">
                  <c:v>42047</c:v>
                </c:pt>
                <c:pt idx="307">
                  <c:v>42046</c:v>
                </c:pt>
                <c:pt idx="308">
                  <c:v>42045</c:v>
                </c:pt>
                <c:pt idx="309">
                  <c:v>42044</c:v>
                </c:pt>
                <c:pt idx="310">
                  <c:v>42041</c:v>
                </c:pt>
                <c:pt idx="311">
                  <c:v>42040</c:v>
                </c:pt>
                <c:pt idx="312">
                  <c:v>42039</c:v>
                </c:pt>
                <c:pt idx="313">
                  <c:v>42038</c:v>
                </c:pt>
                <c:pt idx="314">
                  <c:v>42037</c:v>
                </c:pt>
                <c:pt idx="315">
                  <c:v>42034</c:v>
                </c:pt>
                <c:pt idx="316">
                  <c:v>42033</c:v>
                </c:pt>
                <c:pt idx="317">
                  <c:v>42032</c:v>
                </c:pt>
                <c:pt idx="318">
                  <c:v>42031</c:v>
                </c:pt>
                <c:pt idx="319">
                  <c:v>42030</c:v>
                </c:pt>
                <c:pt idx="320">
                  <c:v>42027</c:v>
                </c:pt>
                <c:pt idx="321">
                  <c:v>42026</c:v>
                </c:pt>
                <c:pt idx="322">
                  <c:v>42025</c:v>
                </c:pt>
                <c:pt idx="323">
                  <c:v>42024</c:v>
                </c:pt>
                <c:pt idx="324">
                  <c:v>42023</c:v>
                </c:pt>
                <c:pt idx="325">
                  <c:v>42020</c:v>
                </c:pt>
                <c:pt idx="326">
                  <c:v>42019</c:v>
                </c:pt>
                <c:pt idx="327">
                  <c:v>42018</c:v>
                </c:pt>
                <c:pt idx="328">
                  <c:v>42017</c:v>
                </c:pt>
                <c:pt idx="329">
                  <c:v>42016</c:v>
                </c:pt>
                <c:pt idx="330">
                  <c:v>42013</c:v>
                </c:pt>
                <c:pt idx="331">
                  <c:v>42012</c:v>
                </c:pt>
                <c:pt idx="332">
                  <c:v>42011</c:v>
                </c:pt>
                <c:pt idx="333">
                  <c:v>42010</c:v>
                </c:pt>
                <c:pt idx="334">
                  <c:v>42009</c:v>
                </c:pt>
                <c:pt idx="335">
                  <c:v>42006</c:v>
                </c:pt>
                <c:pt idx="336">
                  <c:v>42005</c:v>
                </c:pt>
                <c:pt idx="337">
                  <c:v>42004</c:v>
                </c:pt>
                <c:pt idx="338">
                  <c:v>42003</c:v>
                </c:pt>
                <c:pt idx="339">
                  <c:v>42002</c:v>
                </c:pt>
                <c:pt idx="340">
                  <c:v>41999</c:v>
                </c:pt>
                <c:pt idx="341">
                  <c:v>41998</c:v>
                </c:pt>
                <c:pt idx="342">
                  <c:v>41997</c:v>
                </c:pt>
                <c:pt idx="343">
                  <c:v>41996</c:v>
                </c:pt>
                <c:pt idx="344">
                  <c:v>41995</c:v>
                </c:pt>
                <c:pt idx="345">
                  <c:v>41992</c:v>
                </c:pt>
                <c:pt idx="346">
                  <c:v>41991</c:v>
                </c:pt>
                <c:pt idx="347">
                  <c:v>41990</c:v>
                </c:pt>
                <c:pt idx="348">
                  <c:v>41989</c:v>
                </c:pt>
                <c:pt idx="349">
                  <c:v>41988</c:v>
                </c:pt>
                <c:pt idx="350">
                  <c:v>41985</c:v>
                </c:pt>
                <c:pt idx="351">
                  <c:v>41984</c:v>
                </c:pt>
                <c:pt idx="352">
                  <c:v>41983</c:v>
                </c:pt>
                <c:pt idx="353">
                  <c:v>41982</c:v>
                </c:pt>
                <c:pt idx="354">
                  <c:v>41981</c:v>
                </c:pt>
                <c:pt idx="355">
                  <c:v>41978</c:v>
                </c:pt>
                <c:pt idx="356">
                  <c:v>41977</c:v>
                </c:pt>
                <c:pt idx="357">
                  <c:v>41976</c:v>
                </c:pt>
                <c:pt idx="358">
                  <c:v>41975</c:v>
                </c:pt>
                <c:pt idx="359">
                  <c:v>41974</c:v>
                </c:pt>
                <c:pt idx="360">
                  <c:v>41971</c:v>
                </c:pt>
                <c:pt idx="361">
                  <c:v>41970</c:v>
                </c:pt>
                <c:pt idx="362">
                  <c:v>41969</c:v>
                </c:pt>
                <c:pt idx="363">
                  <c:v>41968</c:v>
                </c:pt>
                <c:pt idx="364">
                  <c:v>41967</c:v>
                </c:pt>
                <c:pt idx="365">
                  <c:v>41964</c:v>
                </c:pt>
                <c:pt idx="366">
                  <c:v>41963</c:v>
                </c:pt>
                <c:pt idx="367">
                  <c:v>41962</c:v>
                </c:pt>
                <c:pt idx="368">
                  <c:v>41961</c:v>
                </c:pt>
                <c:pt idx="369">
                  <c:v>41960</c:v>
                </c:pt>
                <c:pt idx="370">
                  <c:v>41957</c:v>
                </c:pt>
                <c:pt idx="371">
                  <c:v>41956</c:v>
                </c:pt>
                <c:pt idx="372">
                  <c:v>41955</c:v>
                </c:pt>
                <c:pt idx="373">
                  <c:v>41954</c:v>
                </c:pt>
                <c:pt idx="374">
                  <c:v>41953</c:v>
                </c:pt>
                <c:pt idx="375">
                  <c:v>41950</c:v>
                </c:pt>
                <c:pt idx="376">
                  <c:v>41949</c:v>
                </c:pt>
                <c:pt idx="377">
                  <c:v>41948</c:v>
                </c:pt>
                <c:pt idx="378">
                  <c:v>41947</c:v>
                </c:pt>
                <c:pt idx="379">
                  <c:v>41946</c:v>
                </c:pt>
                <c:pt idx="380">
                  <c:v>41943</c:v>
                </c:pt>
                <c:pt idx="381">
                  <c:v>41942</c:v>
                </c:pt>
                <c:pt idx="382">
                  <c:v>41941</c:v>
                </c:pt>
                <c:pt idx="383">
                  <c:v>41940</c:v>
                </c:pt>
                <c:pt idx="384">
                  <c:v>41939</c:v>
                </c:pt>
                <c:pt idx="385">
                  <c:v>41936</c:v>
                </c:pt>
                <c:pt idx="386">
                  <c:v>41935</c:v>
                </c:pt>
                <c:pt idx="387">
                  <c:v>41934</c:v>
                </c:pt>
                <c:pt idx="388">
                  <c:v>41933</c:v>
                </c:pt>
                <c:pt idx="389">
                  <c:v>41932</c:v>
                </c:pt>
                <c:pt idx="390">
                  <c:v>41929</c:v>
                </c:pt>
                <c:pt idx="391">
                  <c:v>41928</c:v>
                </c:pt>
                <c:pt idx="392">
                  <c:v>41927</c:v>
                </c:pt>
                <c:pt idx="393">
                  <c:v>41926</c:v>
                </c:pt>
                <c:pt idx="394">
                  <c:v>41925</c:v>
                </c:pt>
                <c:pt idx="395">
                  <c:v>41922</c:v>
                </c:pt>
                <c:pt idx="396">
                  <c:v>41921</c:v>
                </c:pt>
                <c:pt idx="397">
                  <c:v>41920</c:v>
                </c:pt>
                <c:pt idx="398">
                  <c:v>41919</c:v>
                </c:pt>
                <c:pt idx="399">
                  <c:v>41918</c:v>
                </c:pt>
                <c:pt idx="400">
                  <c:v>41915</c:v>
                </c:pt>
                <c:pt idx="401">
                  <c:v>41914</c:v>
                </c:pt>
                <c:pt idx="402">
                  <c:v>41913</c:v>
                </c:pt>
                <c:pt idx="403">
                  <c:v>41912</c:v>
                </c:pt>
                <c:pt idx="404">
                  <c:v>41911</c:v>
                </c:pt>
                <c:pt idx="405">
                  <c:v>41908</c:v>
                </c:pt>
                <c:pt idx="406">
                  <c:v>41907</c:v>
                </c:pt>
                <c:pt idx="407">
                  <c:v>41906</c:v>
                </c:pt>
                <c:pt idx="408">
                  <c:v>41905</c:v>
                </c:pt>
                <c:pt idx="409">
                  <c:v>41904</c:v>
                </c:pt>
                <c:pt idx="410">
                  <c:v>41901</c:v>
                </c:pt>
                <c:pt idx="411">
                  <c:v>41900</c:v>
                </c:pt>
                <c:pt idx="412">
                  <c:v>41899</c:v>
                </c:pt>
                <c:pt idx="413">
                  <c:v>41898</c:v>
                </c:pt>
                <c:pt idx="414">
                  <c:v>41897</c:v>
                </c:pt>
                <c:pt idx="415">
                  <c:v>41894</c:v>
                </c:pt>
                <c:pt idx="416">
                  <c:v>41893</c:v>
                </c:pt>
                <c:pt idx="417">
                  <c:v>41892</c:v>
                </c:pt>
                <c:pt idx="418">
                  <c:v>41891</c:v>
                </c:pt>
                <c:pt idx="419">
                  <c:v>41890</c:v>
                </c:pt>
                <c:pt idx="420">
                  <c:v>41887</c:v>
                </c:pt>
                <c:pt idx="421">
                  <c:v>41886</c:v>
                </c:pt>
                <c:pt idx="422">
                  <c:v>41885</c:v>
                </c:pt>
                <c:pt idx="423">
                  <c:v>41884</c:v>
                </c:pt>
                <c:pt idx="424">
                  <c:v>41883</c:v>
                </c:pt>
                <c:pt idx="425">
                  <c:v>41880</c:v>
                </c:pt>
                <c:pt idx="426">
                  <c:v>41879</c:v>
                </c:pt>
                <c:pt idx="427">
                  <c:v>41878</c:v>
                </c:pt>
                <c:pt idx="428">
                  <c:v>41877</c:v>
                </c:pt>
                <c:pt idx="429">
                  <c:v>41876</c:v>
                </c:pt>
                <c:pt idx="430">
                  <c:v>41873</c:v>
                </c:pt>
                <c:pt idx="431">
                  <c:v>41872</c:v>
                </c:pt>
                <c:pt idx="432">
                  <c:v>41871</c:v>
                </c:pt>
                <c:pt idx="433">
                  <c:v>41870</c:v>
                </c:pt>
                <c:pt idx="434">
                  <c:v>41869</c:v>
                </c:pt>
                <c:pt idx="435">
                  <c:v>41866</c:v>
                </c:pt>
                <c:pt idx="436">
                  <c:v>41865</c:v>
                </c:pt>
                <c:pt idx="437">
                  <c:v>41864</c:v>
                </c:pt>
                <c:pt idx="438">
                  <c:v>41863</c:v>
                </c:pt>
                <c:pt idx="439">
                  <c:v>41862</c:v>
                </c:pt>
                <c:pt idx="440">
                  <c:v>41859</c:v>
                </c:pt>
                <c:pt idx="441">
                  <c:v>41858</c:v>
                </c:pt>
                <c:pt idx="442">
                  <c:v>41857</c:v>
                </c:pt>
                <c:pt idx="443">
                  <c:v>41856</c:v>
                </c:pt>
                <c:pt idx="444">
                  <c:v>41855</c:v>
                </c:pt>
                <c:pt idx="445">
                  <c:v>41852</c:v>
                </c:pt>
                <c:pt idx="446">
                  <c:v>41851</c:v>
                </c:pt>
                <c:pt idx="447">
                  <c:v>41850</c:v>
                </c:pt>
                <c:pt idx="448">
                  <c:v>41849</c:v>
                </c:pt>
                <c:pt idx="449">
                  <c:v>41848</c:v>
                </c:pt>
                <c:pt idx="450">
                  <c:v>41845</c:v>
                </c:pt>
                <c:pt idx="451">
                  <c:v>41844</c:v>
                </c:pt>
                <c:pt idx="452">
                  <c:v>41843</c:v>
                </c:pt>
                <c:pt idx="453">
                  <c:v>41842</c:v>
                </c:pt>
                <c:pt idx="454">
                  <c:v>41841</c:v>
                </c:pt>
                <c:pt idx="455">
                  <c:v>41838</c:v>
                </c:pt>
                <c:pt idx="456">
                  <c:v>41837</c:v>
                </c:pt>
                <c:pt idx="457">
                  <c:v>41836</c:v>
                </c:pt>
                <c:pt idx="458">
                  <c:v>41835</c:v>
                </c:pt>
                <c:pt idx="459">
                  <c:v>41834</c:v>
                </c:pt>
                <c:pt idx="460">
                  <c:v>41831</c:v>
                </c:pt>
                <c:pt idx="461">
                  <c:v>41830</c:v>
                </c:pt>
                <c:pt idx="462">
                  <c:v>41829</c:v>
                </c:pt>
                <c:pt idx="463">
                  <c:v>41828</c:v>
                </c:pt>
                <c:pt idx="464">
                  <c:v>41827</c:v>
                </c:pt>
                <c:pt idx="465">
                  <c:v>41824</c:v>
                </c:pt>
                <c:pt idx="466">
                  <c:v>41823</c:v>
                </c:pt>
                <c:pt idx="467">
                  <c:v>41822</c:v>
                </c:pt>
                <c:pt idx="468">
                  <c:v>41821</c:v>
                </c:pt>
                <c:pt idx="469">
                  <c:v>41820</c:v>
                </c:pt>
                <c:pt idx="470">
                  <c:v>41817</c:v>
                </c:pt>
                <c:pt idx="471">
                  <c:v>41816</c:v>
                </c:pt>
                <c:pt idx="472">
                  <c:v>41815</c:v>
                </c:pt>
                <c:pt idx="473">
                  <c:v>41814</c:v>
                </c:pt>
                <c:pt idx="474">
                  <c:v>41813</c:v>
                </c:pt>
                <c:pt idx="475">
                  <c:v>41810</c:v>
                </c:pt>
                <c:pt idx="476">
                  <c:v>41809</c:v>
                </c:pt>
                <c:pt idx="477">
                  <c:v>41808</c:v>
                </c:pt>
                <c:pt idx="478">
                  <c:v>41807</c:v>
                </c:pt>
                <c:pt idx="479">
                  <c:v>41806</c:v>
                </c:pt>
                <c:pt idx="480">
                  <c:v>41803</c:v>
                </c:pt>
                <c:pt idx="481">
                  <c:v>41802</c:v>
                </c:pt>
                <c:pt idx="482">
                  <c:v>41801</c:v>
                </c:pt>
                <c:pt idx="483">
                  <c:v>41800</c:v>
                </c:pt>
                <c:pt idx="484">
                  <c:v>41799</c:v>
                </c:pt>
                <c:pt idx="485">
                  <c:v>41796</c:v>
                </c:pt>
                <c:pt idx="486">
                  <c:v>41795</c:v>
                </c:pt>
                <c:pt idx="487">
                  <c:v>41794</c:v>
                </c:pt>
                <c:pt idx="488">
                  <c:v>41793</c:v>
                </c:pt>
                <c:pt idx="489">
                  <c:v>41792</c:v>
                </c:pt>
                <c:pt idx="490">
                  <c:v>41789</c:v>
                </c:pt>
                <c:pt idx="491">
                  <c:v>41788</c:v>
                </c:pt>
                <c:pt idx="492">
                  <c:v>41787</c:v>
                </c:pt>
                <c:pt idx="493">
                  <c:v>41786</c:v>
                </c:pt>
                <c:pt idx="494">
                  <c:v>41785</c:v>
                </c:pt>
                <c:pt idx="495">
                  <c:v>41782</c:v>
                </c:pt>
                <c:pt idx="496">
                  <c:v>41781</c:v>
                </c:pt>
                <c:pt idx="497">
                  <c:v>41780</c:v>
                </c:pt>
                <c:pt idx="498">
                  <c:v>41779</c:v>
                </c:pt>
                <c:pt idx="499">
                  <c:v>41778</c:v>
                </c:pt>
                <c:pt idx="500">
                  <c:v>41775</c:v>
                </c:pt>
                <c:pt idx="501">
                  <c:v>41774</c:v>
                </c:pt>
                <c:pt idx="502">
                  <c:v>41773</c:v>
                </c:pt>
                <c:pt idx="503">
                  <c:v>41772</c:v>
                </c:pt>
                <c:pt idx="504">
                  <c:v>41771</c:v>
                </c:pt>
                <c:pt idx="505">
                  <c:v>41768</c:v>
                </c:pt>
                <c:pt idx="506">
                  <c:v>41767</c:v>
                </c:pt>
                <c:pt idx="507">
                  <c:v>41766</c:v>
                </c:pt>
                <c:pt idx="508">
                  <c:v>41765</c:v>
                </c:pt>
                <c:pt idx="509">
                  <c:v>41764</c:v>
                </c:pt>
                <c:pt idx="510">
                  <c:v>41761</c:v>
                </c:pt>
                <c:pt idx="511">
                  <c:v>41760</c:v>
                </c:pt>
                <c:pt idx="512">
                  <c:v>41759</c:v>
                </c:pt>
                <c:pt idx="513">
                  <c:v>41758</c:v>
                </c:pt>
                <c:pt idx="514">
                  <c:v>41757</c:v>
                </c:pt>
                <c:pt idx="515">
                  <c:v>41754</c:v>
                </c:pt>
                <c:pt idx="516">
                  <c:v>41753</c:v>
                </c:pt>
                <c:pt idx="517">
                  <c:v>41752</c:v>
                </c:pt>
                <c:pt idx="518">
                  <c:v>41751</c:v>
                </c:pt>
                <c:pt idx="519">
                  <c:v>41750</c:v>
                </c:pt>
                <c:pt idx="520">
                  <c:v>41747</c:v>
                </c:pt>
                <c:pt idx="521">
                  <c:v>41746</c:v>
                </c:pt>
              </c:numCache>
            </c:numRef>
          </c:cat>
          <c:val>
            <c:numRef>
              <c:f>Sheet3!$E$24:$E$545</c:f>
              <c:numCache>
                <c:formatCode>0\x</c:formatCode>
                <c:ptCount val="522"/>
                <c:pt idx="0">
                  <c:v>12.11</c:v>
                </c:pt>
                <c:pt idx="1">
                  <c:v>12.15</c:v>
                </c:pt>
                <c:pt idx="2">
                  <c:v>11.93</c:v>
                </c:pt>
                <c:pt idx="3">
                  <c:v>11.52</c:v>
                </c:pt>
                <c:pt idx="4">
                  <c:v>11.3</c:v>
                </c:pt>
                <c:pt idx="5">
                  <c:v>11.48</c:v>
                </c:pt>
                <c:pt idx="6">
                  <c:v>11.6</c:v>
                </c:pt>
                <c:pt idx="7">
                  <c:v>11.83</c:v>
                </c:pt>
                <c:pt idx="8">
                  <c:v>11.74</c:v>
                </c:pt>
                <c:pt idx="9">
                  <c:v>11.66</c:v>
                </c:pt>
                <c:pt idx="10">
                  <c:v>11.78</c:v>
                </c:pt>
                <c:pt idx="11">
                  <c:v>12</c:v>
                </c:pt>
                <c:pt idx="12">
                  <c:v>12.33</c:v>
                </c:pt>
                <c:pt idx="13">
                  <c:v>12.38</c:v>
                </c:pt>
                <c:pt idx="14">
                  <c:v>12.15</c:v>
                </c:pt>
                <c:pt idx="15">
                  <c:v>12.33</c:v>
                </c:pt>
                <c:pt idx="16">
                  <c:v>12.33</c:v>
                </c:pt>
                <c:pt idx="17">
                  <c:v>12.33</c:v>
                </c:pt>
                <c:pt idx="18">
                  <c:v>12.53</c:v>
                </c:pt>
                <c:pt idx="19">
                  <c:v>12.64</c:v>
                </c:pt>
                <c:pt idx="20">
                  <c:v>12.47</c:v>
                </c:pt>
                <c:pt idx="21">
                  <c:v>12.19</c:v>
                </c:pt>
                <c:pt idx="22">
                  <c:v>12.36</c:v>
                </c:pt>
                <c:pt idx="23">
                  <c:v>12.46</c:v>
                </c:pt>
                <c:pt idx="24">
                  <c:v>12.81</c:v>
                </c:pt>
                <c:pt idx="25">
                  <c:v>13.14</c:v>
                </c:pt>
                <c:pt idx="26">
                  <c:v>12.86</c:v>
                </c:pt>
                <c:pt idx="27">
                  <c:v>12.87</c:v>
                </c:pt>
                <c:pt idx="28">
                  <c:v>12.73</c:v>
                </c:pt>
                <c:pt idx="29">
                  <c:v>13.59</c:v>
                </c:pt>
                <c:pt idx="30">
                  <c:v>13.55</c:v>
                </c:pt>
                <c:pt idx="31">
                  <c:v>13.62</c:v>
                </c:pt>
                <c:pt idx="32">
                  <c:v>13.25</c:v>
                </c:pt>
                <c:pt idx="33">
                  <c:v>13.03</c:v>
                </c:pt>
                <c:pt idx="34">
                  <c:v>12.77</c:v>
                </c:pt>
                <c:pt idx="35">
                  <c:v>12.82</c:v>
                </c:pt>
                <c:pt idx="36">
                  <c:v>12.89</c:v>
                </c:pt>
                <c:pt idx="37">
                  <c:v>12.74</c:v>
                </c:pt>
                <c:pt idx="38">
                  <c:v>12.5</c:v>
                </c:pt>
                <c:pt idx="39">
                  <c:v>12.36</c:v>
                </c:pt>
                <c:pt idx="40">
                  <c:v>11.9</c:v>
                </c:pt>
                <c:pt idx="41">
                  <c:v>12.39</c:v>
                </c:pt>
                <c:pt idx="42">
                  <c:v>12.32</c:v>
                </c:pt>
                <c:pt idx="43">
                  <c:v>12.22</c:v>
                </c:pt>
                <c:pt idx="44">
                  <c:v>11.95</c:v>
                </c:pt>
                <c:pt idx="45">
                  <c:v>11.95</c:v>
                </c:pt>
                <c:pt idx="46">
                  <c:v>11.61</c:v>
                </c:pt>
                <c:pt idx="47">
                  <c:v>11.6</c:v>
                </c:pt>
                <c:pt idx="48">
                  <c:v>11.52</c:v>
                </c:pt>
                <c:pt idx="49">
                  <c:v>11.09</c:v>
                </c:pt>
                <c:pt idx="50">
                  <c:v>11.35</c:v>
                </c:pt>
                <c:pt idx="51">
                  <c:v>11.51</c:v>
                </c:pt>
                <c:pt idx="52">
                  <c:v>11.03</c:v>
                </c:pt>
                <c:pt idx="53">
                  <c:v>10.78</c:v>
                </c:pt>
                <c:pt idx="54">
                  <c:v>11.2</c:v>
                </c:pt>
                <c:pt idx="55">
                  <c:v>10.73</c:v>
                </c:pt>
                <c:pt idx="56">
                  <c:v>10.31</c:v>
                </c:pt>
                <c:pt idx="57">
                  <c:v>10.93</c:v>
                </c:pt>
                <c:pt idx="58">
                  <c:v>11.29</c:v>
                </c:pt>
                <c:pt idx="59">
                  <c:v>11.21</c:v>
                </c:pt>
                <c:pt idx="60">
                  <c:v>11.33</c:v>
                </c:pt>
                <c:pt idx="61">
                  <c:v>11.37</c:v>
                </c:pt>
                <c:pt idx="62">
                  <c:v>11.42</c:v>
                </c:pt>
                <c:pt idx="63">
                  <c:v>11.05</c:v>
                </c:pt>
                <c:pt idx="64">
                  <c:v>11.55</c:v>
                </c:pt>
                <c:pt idx="65">
                  <c:v>11.55</c:v>
                </c:pt>
                <c:pt idx="66">
                  <c:v>11.8</c:v>
                </c:pt>
                <c:pt idx="67">
                  <c:v>11.64</c:v>
                </c:pt>
                <c:pt idx="68">
                  <c:v>11.91</c:v>
                </c:pt>
                <c:pt idx="69">
                  <c:v>12.04</c:v>
                </c:pt>
                <c:pt idx="70">
                  <c:v>12.11</c:v>
                </c:pt>
                <c:pt idx="71">
                  <c:v>12.18</c:v>
                </c:pt>
                <c:pt idx="72">
                  <c:v>12.6</c:v>
                </c:pt>
                <c:pt idx="73">
                  <c:v>14.08</c:v>
                </c:pt>
                <c:pt idx="74">
                  <c:v>14.56</c:v>
                </c:pt>
                <c:pt idx="75">
                  <c:v>14.8</c:v>
                </c:pt>
                <c:pt idx="76">
                  <c:v>14.8</c:v>
                </c:pt>
                <c:pt idx="77">
                  <c:v>14.96</c:v>
                </c:pt>
                <c:pt idx="78">
                  <c:v>15.04</c:v>
                </c:pt>
                <c:pt idx="79">
                  <c:v>14.83</c:v>
                </c:pt>
                <c:pt idx="80">
                  <c:v>14.94</c:v>
                </c:pt>
                <c:pt idx="81">
                  <c:v>14.94</c:v>
                </c:pt>
                <c:pt idx="82">
                  <c:v>15.07</c:v>
                </c:pt>
                <c:pt idx="83">
                  <c:v>15.02</c:v>
                </c:pt>
                <c:pt idx="84">
                  <c:v>14.74</c:v>
                </c:pt>
                <c:pt idx="85">
                  <c:v>14.67</c:v>
                </c:pt>
                <c:pt idx="86">
                  <c:v>14.83</c:v>
                </c:pt>
                <c:pt idx="87">
                  <c:v>15.25</c:v>
                </c:pt>
                <c:pt idx="88">
                  <c:v>15.15</c:v>
                </c:pt>
                <c:pt idx="89">
                  <c:v>15.16</c:v>
                </c:pt>
                <c:pt idx="90">
                  <c:v>15.2</c:v>
                </c:pt>
                <c:pt idx="91">
                  <c:v>15.58</c:v>
                </c:pt>
                <c:pt idx="92">
                  <c:v>15.64</c:v>
                </c:pt>
                <c:pt idx="93">
                  <c:v>15.51</c:v>
                </c:pt>
                <c:pt idx="94">
                  <c:v>15.67</c:v>
                </c:pt>
                <c:pt idx="95">
                  <c:v>15.76</c:v>
                </c:pt>
                <c:pt idx="96">
                  <c:v>15.62</c:v>
                </c:pt>
                <c:pt idx="97">
                  <c:v>15.95</c:v>
                </c:pt>
                <c:pt idx="98">
                  <c:v>16</c:v>
                </c:pt>
                <c:pt idx="99">
                  <c:v>16.43</c:v>
                </c:pt>
                <c:pt idx="100">
                  <c:v>16.54</c:v>
                </c:pt>
                <c:pt idx="101">
                  <c:v>16.61</c:v>
                </c:pt>
                <c:pt idx="102">
                  <c:v>16.61</c:v>
                </c:pt>
                <c:pt idx="103">
                  <c:v>16.32</c:v>
                </c:pt>
                <c:pt idx="104">
                  <c:v>16.21</c:v>
                </c:pt>
                <c:pt idx="105">
                  <c:v>16.309999999999999</c:v>
                </c:pt>
                <c:pt idx="106">
                  <c:v>16.21</c:v>
                </c:pt>
                <c:pt idx="107">
                  <c:v>16.32</c:v>
                </c:pt>
                <c:pt idx="108">
                  <c:v>16.100000000000001</c:v>
                </c:pt>
                <c:pt idx="109">
                  <c:v>15.79</c:v>
                </c:pt>
                <c:pt idx="110">
                  <c:v>15.36</c:v>
                </c:pt>
                <c:pt idx="111">
                  <c:v>15.95</c:v>
                </c:pt>
                <c:pt idx="112">
                  <c:v>16.29</c:v>
                </c:pt>
                <c:pt idx="113">
                  <c:v>16.5</c:v>
                </c:pt>
                <c:pt idx="114">
                  <c:v>16.37</c:v>
                </c:pt>
                <c:pt idx="115">
                  <c:v>16.45</c:v>
                </c:pt>
                <c:pt idx="116">
                  <c:v>16.559999999999999</c:v>
                </c:pt>
                <c:pt idx="117">
                  <c:v>16.79</c:v>
                </c:pt>
                <c:pt idx="118">
                  <c:v>16.440000000000001</c:v>
                </c:pt>
                <c:pt idx="119">
                  <c:v>16.29</c:v>
                </c:pt>
                <c:pt idx="120">
                  <c:v>16.239999999999998</c:v>
                </c:pt>
                <c:pt idx="121">
                  <c:v>16.04</c:v>
                </c:pt>
                <c:pt idx="122">
                  <c:v>16.05</c:v>
                </c:pt>
                <c:pt idx="123">
                  <c:v>15.68</c:v>
                </c:pt>
                <c:pt idx="124">
                  <c:v>15.89</c:v>
                </c:pt>
                <c:pt idx="125">
                  <c:v>15.83</c:v>
                </c:pt>
                <c:pt idx="126">
                  <c:v>15.85</c:v>
                </c:pt>
                <c:pt idx="127">
                  <c:v>15.85</c:v>
                </c:pt>
                <c:pt idx="128">
                  <c:v>16</c:v>
                </c:pt>
                <c:pt idx="129">
                  <c:v>15.99</c:v>
                </c:pt>
                <c:pt idx="130">
                  <c:v>15.74</c:v>
                </c:pt>
                <c:pt idx="131">
                  <c:v>15.78</c:v>
                </c:pt>
                <c:pt idx="132">
                  <c:v>15.42</c:v>
                </c:pt>
                <c:pt idx="133">
                  <c:v>15.42</c:v>
                </c:pt>
                <c:pt idx="134">
                  <c:v>15.61</c:v>
                </c:pt>
                <c:pt idx="135">
                  <c:v>15.67</c:v>
                </c:pt>
                <c:pt idx="136">
                  <c:v>15.58</c:v>
                </c:pt>
                <c:pt idx="137">
                  <c:v>15.33</c:v>
                </c:pt>
                <c:pt idx="138">
                  <c:v>15.32</c:v>
                </c:pt>
                <c:pt idx="139">
                  <c:v>15.63</c:v>
                </c:pt>
                <c:pt idx="140">
                  <c:v>15.29</c:v>
                </c:pt>
                <c:pt idx="141">
                  <c:v>14.87</c:v>
                </c:pt>
                <c:pt idx="142">
                  <c:v>14.96</c:v>
                </c:pt>
                <c:pt idx="143">
                  <c:v>14.56</c:v>
                </c:pt>
                <c:pt idx="144">
                  <c:v>14.46</c:v>
                </c:pt>
                <c:pt idx="145">
                  <c:v>15.26</c:v>
                </c:pt>
                <c:pt idx="146">
                  <c:v>15.05</c:v>
                </c:pt>
                <c:pt idx="147">
                  <c:v>15.33</c:v>
                </c:pt>
                <c:pt idx="148">
                  <c:v>15.38</c:v>
                </c:pt>
                <c:pt idx="149">
                  <c:v>15.66</c:v>
                </c:pt>
                <c:pt idx="150">
                  <c:v>15.46</c:v>
                </c:pt>
                <c:pt idx="151">
                  <c:v>15.72</c:v>
                </c:pt>
                <c:pt idx="152">
                  <c:v>15.58</c:v>
                </c:pt>
                <c:pt idx="153">
                  <c:v>15.14</c:v>
                </c:pt>
                <c:pt idx="154">
                  <c:v>15.04</c:v>
                </c:pt>
                <c:pt idx="155">
                  <c:v>15.09</c:v>
                </c:pt>
                <c:pt idx="156">
                  <c:v>15.08</c:v>
                </c:pt>
                <c:pt idx="157">
                  <c:v>15.09</c:v>
                </c:pt>
                <c:pt idx="158">
                  <c:v>15.11</c:v>
                </c:pt>
                <c:pt idx="159">
                  <c:v>14.74</c:v>
                </c:pt>
                <c:pt idx="160">
                  <c:v>14.74</c:v>
                </c:pt>
                <c:pt idx="161">
                  <c:v>14.89</c:v>
                </c:pt>
                <c:pt idx="162">
                  <c:v>15.04</c:v>
                </c:pt>
                <c:pt idx="163">
                  <c:v>14.93</c:v>
                </c:pt>
                <c:pt idx="164">
                  <c:v>15.38</c:v>
                </c:pt>
                <c:pt idx="165">
                  <c:v>16.27</c:v>
                </c:pt>
                <c:pt idx="166">
                  <c:v>16.21</c:v>
                </c:pt>
                <c:pt idx="167">
                  <c:v>15.91</c:v>
                </c:pt>
                <c:pt idx="168">
                  <c:v>15.52</c:v>
                </c:pt>
                <c:pt idx="169">
                  <c:v>15.54</c:v>
                </c:pt>
                <c:pt idx="170">
                  <c:v>15.83</c:v>
                </c:pt>
                <c:pt idx="171">
                  <c:v>16.34</c:v>
                </c:pt>
                <c:pt idx="172">
                  <c:v>16.63</c:v>
                </c:pt>
                <c:pt idx="173">
                  <c:v>16.809999999999999</c:v>
                </c:pt>
                <c:pt idx="174">
                  <c:v>16.37</c:v>
                </c:pt>
                <c:pt idx="175">
                  <c:v>16.29</c:v>
                </c:pt>
                <c:pt idx="176">
                  <c:v>16.309999999999999</c:v>
                </c:pt>
                <c:pt idx="177">
                  <c:v>16.25</c:v>
                </c:pt>
                <c:pt idx="178">
                  <c:v>16.29</c:v>
                </c:pt>
                <c:pt idx="179">
                  <c:v>16.47</c:v>
                </c:pt>
                <c:pt idx="180">
                  <c:v>16.27</c:v>
                </c:pt>
                <c:pt idx="181">
                  <c:v>16.350000000000001</c:v>
                </c:pt>
                <c:pt idx="182">
                  <c:v>16.61</c:v>
                </c:pt>
                <c:pt idx="183">
                  <c:v>16.43</c:v>
                </c:pt>
                <c:pt idx="184">
                  <c:v>16.45</c:v>
                </c:pt>
                <c:pt idx="185">
                  <c:v>16.760000000000002</c:v>
                </c:pt>
                <c:pt idx="186">
                  <c:v>16.62</c:v>
                </c:pt>
                <c:pt idx="187">
                  <c:v>16.41</c:v>
                </c:pt>
                <c:pt idx="188">
                  <c:v>16.149999999999999</c:v>
                </c:pt>
                <c:pt idx="189">
                  <c:v>15.93</c:v>
                </c:pt>
                <c:pt idx="190">
                  <c:v>16.27</c:v>
                </c:pt>
                <c:pt idx="191">
                  <c:v>16.78</c:v>
                </c:pt>
                <c:pt idx="192">
                  <c:v>16.899999999999999</c:v>
                </c:pt>
                <c:pt idx="193">
                  <c:v>17.399999999999999</c:v>
                </c:pt>
                <c:pt idx="194">
                  <c:v>17.79</c:v>
                </c:pt>
                <c:pt idx="195">
                  <c:v>17.8</c:v>
                </c:pt>
                <c:pt idx="196">
                  <c:v>17.739999999999998</c:v>
                </c:pt>
                <c:pt idx="197">
                  <c:v>17.649999999999999</c:v>
                </c:pt>
                <c:pt idx="198">
                  <c:v>17.61</c:v>
                </c:pt>
                <c:pt idx="199">
                  <c:v>17.47</c:v>
                </c:pt>
                <c:pt idx="200">
                  <c:v>16.72</c:v>
                </c:pt>
                <c:pt idx="201">
                  <c:v>16.62</c:v>
                </c:pt>
                <c:pt idx="202">
                  <c:v>16.489999999999998</c:v>
                </c:pt>
                <c:pt idx="203">
                  <c:v>16.899999999999999</c:v>
                </c:pt>
                <c:pt idx="204">
                  <c:v>16.97</c:v>
                </c:pt>
                <c:pt idx="205">
                  <c:v>17.05</c:v>
                </c:pt>
                <c:pt idx="206">
                  <c:v>17.05</c:v>
                </c:pt>
                <c:pt idx="207">
                  <c:v>17.170000000000002</c:v>
                </c:pt>
                <c:pt idx="208">
                  <c:v>16.93</c:v>
                </c:pt>
                <c:pt idx="209">
                  <c:v>16.850000000000001</c:v>
                </c:pt>
                <c:pt idx="210">
                  <c:v>17.43</c:v>
                </c:pt>
                <c:pt idx="211">
                  <c:v>17.3</c:v>
                </c:pt>
                <c:pt idx="212">
                  <c:v>17.27</c:v>
                </c:pt>
                <c:pt idx="213">
                  <c:v>17.07</c:v>
                </c:pt>
                <c:pt idx="214">
                  <c:v>16.91</c:v>
                </c:pt>
                <c:pt idx="215">
                  <c:v>16.91</c:v>
                </c:pt>
                <c:pt idx="216">
                  <c:v>17.059999999999999</c:v>
                </c:pt>
                <c:pt idx="217">
                  <c:v>17.079999999999998</c:v>
                </c:pt>
                <c:pt idx="218">
                  <c:v>17.03</c:v>
                </c:pt>
                <c:pt idx="219">
                  <c:v>16.84</c:v>
                </c:pt>
                <c:pt idx="220">
                  <c:v>16.940000000000001</c:v>
                </c:pt>
                <c:pt idx="221">
                  <c:v>17.13</c:v>
                </c:pt>
                <c:pt idx="222">
                  <c:v>17.260000000000002</c:v>
                </c:pt>
                <c:pt idx="223">
                  <c:v>17.190000000000001</c:v>
                </c:pt>
                <c:pt idx="224">
                  <c:v>17.260000000000002</c:v>
                </c:pt>
                <c:pt idx="225">
                  <c:v>17.27</c:v>
                </c:pt>
                <c:pt idx="226">
                  <c:v>17.13</c:v>
                </c:pt>
                <c:pt idx="227">
                  <c:v>17.170000000000002</c:v>
                </c:pt>
                <c:pt idx="228">
                  <c:v>16.850000000000001</c:v>
                </c:pt>
                <c:pt idx="229">
                  <c:v>16.920000000000002</c:v>
                </c:pt>
                <c:pt idx="230">
                  <c:v>17.73</c:v>
                </c:pt>
                <c:pt idx="231">
                  <c:v>18.010000000000002</c:v>
                </c:pt>
                <c:pt idx="232">
                  <c:v>17.98</c:v>
                </c:pt>
                <c:pt idx="233">
                  <c:v>17.43</c:v>
                </c:pt>
                <c:pt idx="234">
                  <c:v>17.690000000000001</c:v>
                </c:pt>
                <c:pt idx="235">
                  <c:v>17.690000000000001</c:v>
                </c:pt>
                <c:pt idx="236">
                  <c:v>17.72</c:v>
                </c:pt>
                <c:pt idx="237">
                  <c:v>17.670000000000002</c:v>
                </c:pt>
                <c:pt idx="238">
                  <c:v>17.75</c:v>
                </c:pt>
                <c:pt idx="239">
                  <c:v>17.809999999999999</c:v>
                </c:pt>
                <c:pt idx="240">
                  <c:v>17.7</c:v>
                </c:pt>
                <c:pt idx="241">
                  <c:v>17.7</c:v>
                </c:pt>
                <c:pt idx="242">
                  <c:v>17.72</c:v>
                </c:pt>
                <c:pt idx="243">
                  <c:v>17.89</c:v>
                </c:pt>
                <c:pt idx="244">
                  <c:v>17.91</c:v>
                </c:pt>
                <c:pt idx="245">
                  <c:v>17.93</c:v>
                </c:pt>
                <c:pt idx="246">
                  <c:v>17.84</c:v>
                </c:pt>
                <c:pt idx="247">
                  <c:v>17.93</c:v>
                </c:pt>
                <c:pt idx="248">
                  <c:v>17.920000000000002</c:v>
                </c:pt>
                <c:pt idx="249">
                  <c:v>18.059999999999999</c:v>
                </c:pt>
                <c:pt idx="250">
                  <c:v>17.89</c:v>
                </c:pt>
                <c:pt idx="251">
                  <c:v>17.489999999999998</c:v>
                </c:pt>
                <c:pt idx="252">
                  <c:v>17.68</c:v>
                </c:pt>
                <c:pt idx="253">
                  <c:v>17.760000000000002</c:v>
                </c:pt>
                <c:pt idx="254">
                  <c:v>18.09</c:v>
                </c:pt>
                <c:pt idx="255">
                  <c:v>18.41</c:v>
                </c:pt>
                <c:pt idx="256">
                  <c:v>18.46</c:v>
                </c:pt>
                <c:pt idx="257">
                  <c:v>18.7</c:v>
                </c:pt>
                <c:pt idx="258">
                  <c:v>18.440000000000001</c:v>
                </c:pt>
                <c:pt idx="259">
                  <c:v>18.329999999999998</c:v>
                </c:pt>
                <c:pt idx="260">
                  <c:v>18.05</c:v>
                </c:pt>
                <c:pt idx="261">
                  <c:v>18.28</c:v>
                </c:pt>
                <c:pt idx="262">
                  <c:v>18.43</c:v>
                </c:pt>
                <c:pt idx="263">
                  <c:v>18.38</c:v>
                </c:pt>
                <c:pt idx="264">
                  <c:v>18.36</c:v>
                </c:pt>
                <c:pt idx="265">
                  <c:v>18.600000000000001</c:v>
                </c:pt>
                <c:pt idx="266">
                  <c:v>18.440000000000001</c:v>
                </c:pt>
                <c:pt idx="267">
                  <c:v>18.41</c:v>
                </c:pt>
                <c:pt idx="268">
                  <c:v>18.100000000000001</c:v>
                </c:pt>
                <c:pt idx="269">
                  <c:v>18.440000000000001</c:v>
                </c:pt>
                <c:pt idx="270">
                  <c:v>18.32</c:v>
                </c:pt>
                <c:pt idx="271">
                  <c:v>18.32</c:v>
                </c:pt>
                <c:pt idx="272">
                  <c:v>18.12</c:v>
                </c:pt>
                <c:pt idx="273">
                  <c:v>18.28</c:v>
                </c:pt>
                <c:pt idx="274">
                  <c:v>18.309999999999999</c:v>
                </c:pt>
                <c:pt idx="275">
                  <c:v>17.899999999999999</c:v>
                </c:pt>
                <c:pt idx="276">
                  <c:v>17.5</c:v>
                </c:pt>
                <c:pt idx="277">
                  <c:v>17.63</c:v>
                </c:pt>
                <c:pt idx="278">
                  <c:v>17.89</c:v>
                </c:pt>
                <c:pt idx="279">
                  <c:v>17.95</c:v>
                </c:pt>
                <c:pt idx="280">
                  <c:v>18.04</c:v>
                </c:pt>
                <c:pt idx="281">
                  <c:v>18.010000000000002</c:v>
                </c:pt>
                <c:pt idx="282">
                  <c:v>17.86</c:v>
                </c:pt>
                <c:pt idx="283">
                  <c:v>17.670000000000002</c:v>
                </c:pt>
                <c:pt idx="284">
                  <c:v>17.84</c:v>
                </c:pt>
                <c:pt idx="285">
                  <c:v>17.48</c:v>
                </c:pt>
                <c:pt idx="286">
                  <c:v>17.66</c:v>
                </c:pt>
                <c:pt idx="287">
                  <c:v>17.27</c:v>
                </c:pt>
                <c:pt idx="288">
                  <c:v>17.09</c:v>
                </c:pt>
                <c:pt idx="289">
                  <c:v>17.27</c:v>
                </c:pt>
                <c:pt idx="290">
                  <c:v>17.05</c:v>
                </c:pt>
                <c:pt idx="291">
                  <c:v>17.5</c:v>
                </c:pt>
                <c:pt idx="292">
                  <c:v>17.63</c:v>
                </c:pt>
                <c:pt idx="293">
                  <c:v>17.690000000000001</c:v>
                </c:pt>
                <c:pt idx="294">
                  <c:v>18.41</c:v>
                </c:pt>
                <c:pt idx="295">
                  <c:v>18.09</c:v>
                </c:pt>
                <c:pt idx="296">
                  <c:v>18.07</c:v>
                </c:pt>
                <c:pt idx="297">
                  <c:v>18.239999999999998</c:v>
                </c:pt>
                <c:pt idx="298">
                  <c:v>18.239999999999998</c:v>
                </c:pt>
                <c:pt idx="299">
                  <c:v>18.39</c:v>
                </c:pt>
                <c:pt idx="300">
                  <c:v>18.420000000000002</c:v>
                </c:pt>
                <c:pt idx="301">
                  <c:v>18.32</c:v>
                </c:pt>
                <c:pt idx="302">
                  <c:v>18.329999999999998</c:v>
                </c:pt>
                <c:pt idx="303">
                  <c:v>18.57</c:v>
                </c:pt>
                <c:pt idx="304">
                  <c:v>18.739999999999998</c:v>
                </c:pt>
                <c:pt idx="305">
                  <c:v>18.739999999999998</c:v>
                </c:pt>
                <c:pt idx="306">
                  <c:v>18.670000000000002</c:v>
                </c:pt>
                <c:pt idx="307">
                  <c:v>18.79</c:v>
                </c:pt>
                <c:pt idx="308">
                  <c:v>18.98</c:v>
                </c:pt>
                <c:pt idx="309">
                  <c:v>18.68</c:v>
                </c:pt>
                <c:pt idx="310">
                  <c:v>18.62</c:v>
                </c:pt>
                <c:pt idx="311">
                  <c:v>18.649999999999999</c:v>
                </c:pt>
                <c:pt idx="312">
                  <c:v>18.47</c:v>
                </c:pt>
                <c:pt idx="313">
                  <c:v>18.579999999999998</c:v>
                </c:pt>
                <c:pt idx="314">
                  <c:v>17.45</c:v>
                </c:pt>
                <c:pt idx="315">
                  <c:v>17.54</c:v>
                </c:pt>
                <c:pt idx="316">
                  <c:v>17.809999999999999</c:v>
                </c:pt>
                <c:pt idx="317">
                  <c:v>17.57</c:v>
                </c:pt>
                <c:pt idx="318">
                  <c:v>17.59</c:v>
                </c:pt>
                <c:pt idx="319">
                  <c:v>17.62</c:v>
                </c:pt>
                <c:pt idx="320">
                  <c:v>17.47</c:v>
                </c:pt>
                <c:pt idx="321">
                  <c:v>17.23</c:v>
                </c:pt>
                <c:pt idx="322">
                  <c:v>16.86</c:v>
                </c:pt>
                <c:pt idx="323">
                  <c:v>17</c:v>
                </c:pt>
                <c:pt idx="324">
                  <c:v>17.079999999999998</c:v>
                </c:pt>
                <c:pt idx="325">
                  <c:v>17.079999999999998</c:v>
                </c:pt>
                <c:pt idx="326">
                  <c:v>16.510000000000002</c:v>
                </c:pt>
                <c:pt idx="327">
                  <c:v>16.82</c:v>
                </c:pt>
                <c:pt idx="328">
                  <c:v>16.920000000000002</c:v>
                </c:pt>
                <c:pt idx="329">
                  <c:v>17.09</c:v>
                </c:pt>
                <c:pt idx="330">
                  <c:v>17.34</c:v>
                </c:pt>
                <c:pt idx="331">
                  <c:v>17.61</c:v>
                </c:pt>
                <c:pt idx="332">
                  <c:v>17.5</c:v>
                </c:pt>
                <c:pt idx="333">
                  <c:v>17.39</c:v>
                </c:pt>
                <c:pt idx="334">
                  <c:v>17.41</c:v>
                </c:pt>
                <c:pt idx="335">
                  <c:v>17.66</c:v>
                </c:pt>
                <c:pt idx="336">
                  <c:v>17.77</c:v>
                </c:pt>
                <c:pt idx="337">
                  <c:v>17.77</c:v>
                </c:pt>
                <c:pt idx="338">
                  <c:v>17.88</c:v>
                </c:pt>
                <c:pt idx="339">
                  <c:v>17.91</c:v>
                </c:pt>
                <c:pt idx="340">
                  <c:v>17.64</c:v>
                </c:pt>
                <c:pt idx="341">
                  <c:v>17.57</c:v>
                </c:pt>
                <c:pt idx="342">
                  <c:v>17.57</c:v>
                </c:pt>
                <c:pt idx="343">
                  <c:v>17.47</c:v>
                </c:pt>
                <c:pt idx="344">
                  <c:v>17.239999999999998</c:v>
                </c:pt>
                <c:pt idx="345">
                  <c:v>17.22</c:v>
                </c:pt>
                <c:pt idx="346">
                  <c:v>16.989999999999998</c:v>
                </c:pt>
                <c:pt idx="347">
                  <c:v>16.79</c:v>
                </c:pt>
                <c:pt idx="348">
                  <c:v>16.45</c:v>
                </c:pt>
                <c:pt idx="349">
                  <c:v>16.8</c:v>
                </c:pt>
                <c:pt idx="350">
                  <c:v>16.87</c:v>
                </c:pt>
                <c:pt idx="351">
                  <c:v>17.190000000000001</c:v>
                </c:pt>
                <c:pt idx="352">
                  <c:v>17.239999999999998</c:v>
                </c:pt>
                <c:pt idx="353">
                  <c:v>17.64</c:v>
                </c:pt>
                <c:pt idx="354">
                  <c:v>17.21</c:v>
                </c:pt>
                <c:pt idx="355">
                  <c:v>17.59</c:v>
                </c:pt>
                <c:pt idx="356">
                  <c:v>17.62</c:v>
                </c:pt>
                <c:pt idx="357">
                  <c:v>17.649999999999999</c:v>
                </c:pt>
                <c:pt idx="358">
                  <c:v>17.36</c:v>
                </c:pt>
                <c:pt idx="359">
                  <c:v>17.14</c:v>
                </c:pt>
                <c:pt idx="360">
                  <c:v>18.29</c:v>
                </c:pt>
                <c:pt idx="361">
                  <c:v>18.07</c:v>
                </c:pt>
                <c:pt idx="362">
                  <c:v>18.07</c:v>
                </c:pt>
                <c:pt idx="363">
                  <c:v>18.09</c:v>
                </c:pt>
                <c:pt idx="364">
                  <c:v>18.03</c:v>
                </c:pt>
                <c:pt idx="365">
                  <c:v>17.89</c:v>
                </c:pt>
                <c:pt idx="366">
                  <c:v>17.899999999999999</c:v>
                </c:pt>
                <c:pt idx="367">
                  <c:v>17.82</c:v>
                </c:pt>
                <c:pt idx="368">
                  <c:v>17.760000000000002</c:v>
                </c:pt>
                <c:pt idx="369">
                  <c:v>17.64</c:v>
                </c:pt>
                <c:pt idx="370">
                  <c:v>17.66</c:v>
                </c:pt>
                <c:pt idx="371">
                  <c:v>17.809999999999999</c:v>
                </c:pt>
                <c:pt idx="372">
                  <c:v>17.809999999999999</c:v>
                </c:pt>
                <c:pt idx="373">
                  <c:v>17.809999999999999</c:v>
                </c:pt>
                <c:pt idx="374">
                  <c:v>17.82</c:v>
                </c:pt>
                <c:pt idx="375">
                  <c:v>17.72</c:v>
                </c:pt>
                <c:pt idx="376">
                  <c:v>17.8</c:v>
                </c:pt>
                <c:pt idx="377">
                  <c:v>17.48</c:v>
                </c:pt>
                <c:pt idx="378">
                  <c:v>17.22</c:v>
                </c:pt>
                <c:pt idx="379">
                  <c:v>17.350000000000001</c:v>
                </c:pt>
                <c:pt idx="380">
                  <c:v>17.62</c:v>
                </c:pt>
                <c:pt idx="381">
                  <c:v>17.2</c:v>
                </c:pt>
                <c:pt idx="382">
                  <c:v>17.16</c:v>
                </c:pt>
                <c:pt idx="383">
                  <c:v>17.100000000000001</c:v>
                </c:pt>
                <c:pt idx="384">
                  <c:v>16</c:v>
                </c:pt>
                <c:pt idx="385">
                  <c:v>16.170000000000002</c:v>
                </c:pt>
                <c:pt idx="386">
                  <c:v>16.03</c:v>
                </c:pt>
                <c:pt idx="387">
                  <c:v>15.54</c:v>
                </c:pt>
                <c:pt idx="388">
                  <c:v>15.71</c:v>
                </c:pt>
                <c:pt idx="389">
                  <c:v>15.46</c:v>
                </c:pt>
                <c:pt idx="390">
                  <c:v>15.17</c:v>
                </c:pt>
                <c:pt idx="391">
                  <c:v>14.84</c:v>
                </c:pt>
                <c:pt idx="392">
                  <c:v>14.77</c:v>
                </c:pt>
                <c:pt idx="393">
                  <c:v>14.68</c:v>
                </c:pt>
                <c:pt idx="394">
                  <c:v>14.53</c:v>
                </c:pt>
                <c:pt idx="395">
                  <c:v>15.79</c:v>
                </c:pt>
                <c:pt idx="396">
                  <c:v>15.87</c:v>
                </c:pt>
                <c:pt idx="397">
                  <c:v>16.14</c:v>
                </c:pt>
                <c:pt idx="398">
                  <c:v>15.8</c:v>
                </c:pt>
                <c:pt idx="399">
                  <c:v>16.329999999999998</c:v>
                </c:pt>
                <c:pt idx="400">
                  <c:v>16.489999999999998</c:v>
                </c:pt>
                <c:pt idx="401">
                  <c:v>16.02</c:v>
                </c:pt>
                <c:pt idx="402">
                  <c:v>15.11</c:v>
                </c:pt>
                <c:pt idx="403">
                  <c:v>15.48</c:v>
                </c:pt>
                <c:pt idx="404">
                  <c:v>15.61</c:v>
                </c:pt>
                <c:pt idx="405">
                  <c:v>15.52</c:v>
                </c:pt>
                <c:pt idx="406">
                  <c:v>15.38</c:v>
                </c:pt>
                <c:pt idx="407">
                  <c:v>15.28</c:v>
                </c:pt>
                <c:pt idx="408">
                  <c:v>15.06</c:v>
                </c:pt>
                <c:pt idx="409">
                  <c:v>15.38</c:v>
                </c:pt>
                <c:pt idx="410">
                  <c:v>15.83</c:v>
                </c:pt>
                <c:pt idx="411">
                  <c:v>15.91</c:v>
                </c:pt>
                <c:pt idx="412">
                  <c:v>15.96</c:v>
                </c:pt>
                <c:pt idx="413">
                  <c:v>15.88</c:v>
                </c:pt>
                <c:pt idx="414">
                  <c:v>15.95</c:v>
                </c:pt>
                <c:pt idx="415">
                  <c:v>16.11</c:v>
                </c:pt>
                <c:pt idx="416">
                  <c:v>16.3</c:v>
                </c:pt>
                <c:pt idx="417">
                  <c:v>16.3</c:v>
                </c:pt>
                <c:pt idx="418">
                  <c:v>16.399999999999999</c:v>
                </c:pt>
                <c:pt idx="419">
                  <c:v>16.62</c:v>
                </c:pt>
                <c:pt idx="420">
                  <c:v>16.57</c:v>
                </c:pt>
                <c:pt idx="421">
                  <c:v>16.45</c:v>
                </c:pt>
                <c:pt idx="422">
                  <c:v>16.54</c:v>
                </c:pt>
                <c:pt idx="423">
                  <c:v>16.63</c:v>
                </c:pt>
                <c:pt idx="424">
                  <c:v>16.690000000000001</c:v>
                </c:pt>
                <c:pt idx="425">
                  <c:v>16.690000000000001</c:v>
                </c:pt>
                <c:pt idx="426">
                  <c:v>17.100000000000001</c:v>
                </c:pt>
                <c:pt idx="427">
                  <c:v>17.13</c:v>
                </c:pt>
                <c:pt idx="428">
                  <c:v>17.170000000000002</c:v>
                </c:pt>
                <c:pt idx="429">
                  <c:v>17.149999999999999</c:v>
                </c:pt>
                <c:pt idx="430">
                  <c:v>17.12</c:v>
                </c:pt>
                <c:pt idx="431">
                  <c:v>17.170000000000002</c:v>
                </c:pt>
                <c:pt idx="432">
                  <c:v>17.3</c:v>
                </c:pt>
                <c:pt idx="433">
                  <c:v>17.32</c:v>
                </c:pt>
                <c:pt idx="434">
                  <c:v>17.21</c:v>
                </c:pt>
                <c:pt idx="435">
                  <c:v>17.09</c:v>
                </c:pt>
                <c:pt idx="436">
                  <c:v>17.28</c:v>
                </c:pt>
                <c:pt idx="437">
                  <c:v>17.059999999999999</c:v>
                </c:pt>
                <c:pt idx="438">
                  <c:v>17.11</c:v>
                </c:pt>
                <c:pt idx="439">
                  <c:v>17.239999999999998</c:v>
                </c:pt>
                <c:pt idx="440">
                  <c:v>17.27</c:v>
                </c:pt>
                <c:pt idx="441">
                  <c:v>16.84</c:v>
                </c:pt>
                <c:pt idx="442">
                  <c:v>17.02</c:v>
                </c:pt>
                <c:pt idx="443">
                  <c:v>17.100000000000001</c:v>
                </c:pt>
                <c:pt idx="444">
                  <c:v>17.16</c:v>
                </c:pt>
                <c:pt idx="445">
                  <c:v>17</c:v>
                </c:pt>
                <c:pt idx="446">
                  <c:v>16.93</c:v>
                </c:pt>
                <c:pt idx="447">
                  <c:v>17.34</c:v>
                </c:pt>
                <c:pt idx="448">
                  <c:v>17.38</c:v>
                </c:pt>
                <c:pt idx="449">
                  <c:v>17.5</c:v>
                </c:pt>
                <c:pt idx="450">
                  <c:v>17.760000000000002</c:v>
                </c:pt>
                <c:pt idx="451">
                  <c:v>17.920000000000002</c:v>
                </c:pt>
                <c:pt idx="452">
                  <c:v>18.04</c:v>
                </c:pt>
                <c:pt idx="453">
                  <c:v>18.059999999999999</c:v>
                </c:pt>
                <c:pt idx="454">
                  <c:v>18.079999999999998</c:v>
                </c:pt>
                <c:pt idx="455">
                  <c:v>18.23</c:v>
                </c:pt>
                <c:pt idx="456">
                  <c:v>17.72</c:v>
                </c:pt>
                <c:pt idx="457">
                  <c:v>19.309999999999999</c:v>
                </c:pt>
                <c:pt idx="458">
                  <c:v>19.3</c:v>
                </c:pt>
                <c:pt idx="459">
                  <c:v>19.32</c:v>
                </c:pt>
                <c:pt idx="460">
                  <c:v>19.34</c:v>
                </c:pt>
                <c:pt idx="461">
                  <c:v>19.260000000000002</c:v>
                </c:pt>
                <c:pt idx="462">
                  <c:v>19.440000000000001</c:v>
                </c:pt>
                <c:pt idx="463">
                  <c:v>19.2</c:v>
                </c:pt>
                <c:pt idx="464">
                  <c:v>19.27</c:v>
                </c:pt>
                <c:pt idx="465">
                  <c:v>19.34</c:v>
                </c:pt>
                <c:pt idx="466">
                  <c:v>19.34</c:v>
                </c:pt>
                <c:pt idx="467">
                  <c:v>19.18</c:v>
                </c:pt>
                <c:pt idx="468">
                  <c:v>18.98</c:v>
                </c:pt>
                <c:pt idx="469">
                  <c:v>18.95</c:v>
                </c:pt>
                <c:pt idx="470">
                  <c:v>18.77</c:v>
                </c:pt>
                <c:pt idx="471">
                  <c:v>18.77</c:v>
                </c:pt>
                <c:pt idx="472">
                  <c:v>18.53</c:v>
                </c:pt>
                <c:pt idx="473">
                  <c:v>18.47</c:v>
                </c:pt>
                <c:pt idx="474">
                  <c:v>18.760000000000002</c:v>
                </c:pt>
                <c:pt idx="475">
                  <c:v>18.86</c:v>
                </c:pt>
                <c:pt idx="476">
                  <c:v>17.940000000000001</c:v>
                </c:pt>
                <c:pt idx="477">
                  <c:v>17.86</c:v>
                </c:pt>
                <c:pt idx="478">
                  <c:v>17.79</c:v>
                </c:pt>
                <c:pt idx="479">
                  <c:v>17.63</c:v>
                </c:pt>
                <c:pt idx="480">
                  <c:v>17.559999999999999</c:v>
                </c:pt>
                <c:pt idx="481">
                  <c:v>17.510000000000002</c:v>
                </c:pt>
                <c:pt idx="482">
                  <c:v>18.03</c:v>
                </c:pt>
                <c:pt idx="483">
                  <c:v>18.059999999999999</c:v>
                </c:pt>
                <c:pt idx="484">
                  <c:v>18.11</c:v>
                </c:pt>
                <c:pt idx="485">
                  <c:v>18.16</c:v>
                </c:pt>
                <c:pt idx="486">
                  <c:v>18.18</c:v>
                </c:pt>
                <c:pt idx="487">
                  <c:v>18.239999999999998</c:v>
                </c:pt>
                <c:pt idx="488">
                  <c:v>18.32</c:v>
                </c:pt>
                <c:pt idx="489">
                  <c:v>18.23</c:v>
                </c:pt>
                <c:pt idx="490">
                  <c:v>18.149999999999999</c:v>
                </c:pt>
                <c:pt idx="491">
                  <c:v>18.72</c:v>
                </c:pt>
                <c:pt idx="492">
                  <c:v>18.579999999999998</c:v>
                </c:pt>
                <c:pt idx="493">
                  <c:v>18.61</c:v>
                </c:pt>
                <c:pt idx="494">
                  <c:v>18.55</c:v>
                </c:pt>
                <c:pt idx="495">
                  <c:v>18.55</c:v>
                </c:pt>
                <c:pt idx="496">
                  <c:v>18.53</c:v>
                </c:pt>
                <c:pt idx="497">
                  <c:v>18.420000000000002</c:v>
                </c:pt>
                <c:pt idx="498">
                  <c:v>18.23</c:v>
                </c:pt>
                <c:pt idx="499">
                  <c:v>18.010000000000002</c:v>
                </c:pt>
                <c:pt idx="500">
                  <c:v>18.010000000000002</c:v>
                </c:pt>
                <c:pt idx="501">
                  <c:v>17.87</c:v>
                </c:pt>
                <c:pt idx="502">
                  <c:v>17.87</c:v>
                </c:pt>
                <c:pt idx="503">
                  <c:v>18.11</c:v>
                </c:pt>
                <c:pt idx="504">
                  <c:v>18.34</c:v>
                </c:pt>
                <c:pt idx="505">
                  <c:v>17.84</c:v>
                </c:pt>
                <c:pt idx="506">
                  <c:v>17.690000000000001</c:v>
                </c:pt>
                <c:pt idx="507">
                  <c:v>17.62</c:v>
                </c:pt>
                <c:pt idx="508">
                  <c:v>17.62</c:v>
                </c:pt>
                <c:pt idx="509">
                  <c:v>17.63</c:v>
                </c:pt>
                <c:pt idx="510">
                  <c:v>17.73</c:v>
                </c:pt>
                <c:pt idx="511">
                  <c:v>17.38</c:v>
                </c:pt>
                <c:pt idx="512">
                  <c:v>17.43</c:v>
                </c:pt>
                <c:pt idx="513">
                  <c:v>17.32</c:v>
                </c:pt>
                <c:pt idx="514">
                  <c:v>17.32</c:v>
                </c:pt>
                <c:pt idx="515">
                  <c:v>17.329999999999998</c:v>
                </c:pt>
                <c:pt idx="516">
                  <c:v>17.53</c:v>
                </c:pt>
                <c:pt idx="517">
                  <c:v>17.57</c:v>
                </c:pt>
                <c:pt idx="518">
                  <c:v>17.8</c:v>
                </c:pt>
                <c:pt idx="519">
                  <c:v>17.989999999999998</c:v>
                </c:pt>
                <c:pt idx="520">
                  <c:v>18.09</c:v>
                </c:pt>
                <c:pt idx="521">
                  <c:v>18.09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Sheet3!$F$23</c:f>
              <c:strCache>
                <c:ptCount val="1"/>
                <c:pt idx="0">
                  <c:v>SAH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Sheet3!$B$24:$B$545</c:f>
              <c:numCache>
                <c:formatCode>m/d/yyyy</c:formatCode>
                <c:ptCount val="522"/>
                <c:pt idx="0">
                  <c:v>42475</c:v>
                </c:pt>
                <c:pt idx="1">
                  <c:v>42474</c:v>
                </c:pt>
                <c:pt idx="2">
                  <c:v>42473</c:v>
                </c:pt>
                <c:pt idx="3">
                  <c:v>42472</c:v>
                </c:pt>
                <c:pt idx="4">
                  <c:v>42471</c:v>
                </c:pt>
                <c:pt idx="5">
                  <c:v>42468</c:v>
                </c:pt>
                <c:pt idx="6">
                  <c:v>42467</c:v>
                </c:pt>
                <c:pt idx="7">
                  <c:v>42466</c:v>
                </c:pt>
                <c:pt idx="8">
                  <c:v>42465</c:v>
                </c:pt>
                <c:pt idx="9">
                  <c:v>42464</c:v>
                </c:pt>
                <c:pt idx="10">
                  <c:v>42461</c:v>
                </c:pt>
                <c:pt idx="11">
                  <c:v>42460</c:v>
                </c:pt>
                <c:pt idx="12">
                  <c:v>42459</c:v>
                </c:pt>
                <c:pt idx="13">
                  <c:v>42458</c:v>
                </c:pt>
                <c:pt idx="14">
                  <c:v>42457</c:v>
                </c:pt>
                <c:pt idx="15">
                  <c:v>42454</c:v>
                </c:pt>
                <c:pt idx="16">
                  <c:v>42453</c:v>
                </c:pt>
                <c:pt idx="17">
                  <c:v>42452</c:v>
                </c:pt>
                <c:pt idx="18">
                  <c:v>42451</c:v>
                </c:pt>
                <c:pt idx="19">
                  <c:v>42450</c:v>
                </c:pt>
                <c:pt idx="20">
                  <c:v>42447</c:v>
                </c:pt>
                <c:pt idx="21">
                  <c:v>42446</c:v>
                </c:pt>
                <c:pt idx="22">
                  <c:v>42445</c:v>
                </c:pt>
                <c:pt idx="23">
                  <c:v>42444</c:v>
                </c:pt>
                <c:pt idx="24">
                  <c:v>42443</c:v>
                </c:pt>
                <c:pt idx="25">
                  <c:v>42440</c:v>
                </c:pt>
                <c:pt idx="26">
                  <c:v>42439</c:v>
                </c:pt>
                <c:pt idx="27">
                  <c:v>42438</c:v>
                </c:pt>
                <c:pt idx="28">
                  <c:v>42437</c:v>
                </c:pt>
                <c:pt idx="29">
                  <c:v>42436</c:v>
                </c:pt>
                <c:pt idx="30">
                  <c:v>42433</c:v>
                </c:pt>
                <c:pt idx="31">
                  <c:v>42432</c:v>
                </c:pt>
                <c:pt idx="32">
                  <c:v>42431</c:v>
                </c:pt>
                <c:pt idx="33">
                  <c:v>42430</c:v>
                </c:pt>
                <c:pt idx="34">
                  <c:v>42429</c:v>
                </c:pt>
                <c:pt idx="35">
                  <c:v>42426</c:v>
                </c:pt>
                <c:pt idx="36">
                  <c:v>42425</c:v>
                </c:pt>
                <c:pt idx="37">
                  <c:v>42424</c:v>
                </c:pt>
                <c:pt idx="38">
                  <c:v>42423</c:v>
                </c:pt>
                <c:pt idx="39">
                  <c:v>42422</c:v>
                </c:pt>
                <c:pt idx="40">
                  <c:v>42419</c:v>
                </c:pt>
                <c:pt idx="41">
                  <c:v>42418</c:v>
                </c:pt>
                <c:pt idx="42">
                  <c:v>42417</c:v>
                </c:pt>
                <c:pt idx="43">
                  <c:v>42416</c:v>
                </c:pt>
                <c:pt idx="44">
                  <c:v>42415</c:v>
                </c:pt>
                <c:pt idx="45">
                  <c:v>42412</c:v>
                </c:pt>
                <c:pt idx="46">
                  <c:v>42411</c:v>
                </c:pt>
                <c:pt idx="47">
                  <c:v>42410</c:v>
                </c:pt>
                <c:pt idx="48">
                  <c:v>42409</c:v>
                </c:pt>
                <c:pt idx="49">
                  <c:v>42408</c:v>
                </c:pt>
                <c:pt idx="50">
                  <c:v>42405</c:v>
                </c:pt>
                <c:pt idx="51">
                  <c:v>42404</c:v>
                </c:pt>
                <c:pt idx="52">
                  <c:v>42403</c:v>
                </c:pt>
                <c:pt idx="53">
                  <c:v>42402</c:v>
                </c:pt>
                <c:pt idx="54">
                  <c:v>42401</c:v>
                </c:pt>
                <c:pt idx="55">
                  <c:v>42398</c:v>
                </c:pt>
                <c:pt idx="56">
                  <c:v>42397</c:v>
                </c:pt>
                <c:pt idx="57">
                  <c:v>42396</c:v>
                </c:pt>
                <c:pt idx="58">
                  <c:v>42395</c:v>
                </c:pt>
                <c:pt idx="59">
                  <c:v>42394</c:v>
                </c:pt>
                <c:pt idx="60">
                  <c:v>42391</c:v>
                </c:pt>
                <c:pt idx="61">
                  <c:v>42390</c:v>
                </c:pt>
                <c:pt idx="62">
                  <c:v>42389</c:v>
                </c:pt>
                <c:pt idx="63">
                  <c:v>42388</c:v>
                </c:pt>
                <c:pt idx="64">
                  <c:v>42387</c:v>
                </c:pt>
                <c:pt idx="65">
                  <c:v>42384</c:v>
                </c:pt>
                <c:pt idx="66">
                  <c:v>42383</c:v>
                </c:pt>
                <c:pt idx="67">
                  <c:v>42382</c:v>
                </c:pt>
                <c:pt idx="68">
                  <c:v>42381</c:v>
                </c:pt>
                <c:pt idx="69">
                  <c:v>42380</c:v>
                </c:pt>
                <c:pt idx="70">
                  <c:v>42377</c:v>
                </c:pt>
                <c:pt idx="71">
                  <c:v>42376</c:v>
                </c:pt>
                <c:pt idx="72">
                  <c:v>42375</c:v>
                </c:pt>
                <c:pt idx="73">
                  <c:v>42374</c:v>
                </c:pt>
                <c:pt idx="74">
                  <c:v>42373</c:v>
                </c:pt>
                <c:pt idx="75">
                  <c:v>42370</c:v>
                </c:pt>
                <c:pt idx="76">
                  <c:v>42369</c:v>
                </c:pt>
                <c:pt idx="77">
                  <c:v>42368</c:v>
                </c:pt>
                <c:pt idx="78">
                  <c:v>42367</c:v>
                </c:pt>
                <c:pt idx="79">
                  <c:v>42366</c:v>
                </c:pt>
                <c:pt idx="80">
                  <c:v>42363</c:v>
                </c:pt>
                <c:pt idx="81">
                  <c:v>42362</c:v>
                </c:pt>
                <c:pt idx="82">
                  <c:v>42361</c:v>
                </c:pt>
                <c:pt idx="83">
                  <c:v>42360</c:v>
                </c:pt>
                <c:pt idx="84">
                  <c:v>42359</c:v>
                </c:pt>
                <c:pt idx="85">
                  <c:v>42356</c:v>
                </c:pt>
                <c:pt idx="86">
                  <c:v>42355</c:v>
                </c:pt>
                <c:pt idx="87">
                  <c:v>42354</c:v>
                </c:pt>
                <c:pt idx="88">
                  <c:v>42353</c:v>
                </c:pt>
                <c:pt idx="89">
                  <c:v>42352</c:v>
                </c:pt>
                <c:pt idx="90">
                  <c:v>42349</c:v>
                </c:pt>
                <c:pt idx="91">
                  <c:v>42348</c:v>
                </c:pt>
                <c:pt idx="92">
                  <c:v>42347</c:v>
                </c:pt>
                <c:pt idx="93">
                  <c:v>42346</c:v>
                </c:pt>
                <c:pt idx="94">
                  <c:v>42345</c:v>
                </c:pt>
                <c:pt idx="95">
                  <c:v>42342</c:v>
                </c:pt>
                <c:pt idx="96">
                  <c:v>42341</c:v>
                </c:pt>
                <c:pt idx="97">
                  <c:v>42340</c:v>
                </c:pt>
                <c:pt idx="98">
                  <c:v>42339</c:v>
                </c:pt>
                <c:pt idx="99">
                  <c:v>42338</c:v>
                </c:pt>
                <c:pt idx="100">
                  <c:v>42335</c:v>
                </c:pt>
                <c:pt idx="101">
                  <c:v>42334</c:v>
                </c:pt>
                <c:pt idx="102">
                  <c:v>42333</c:v>
                </c:pt>
                <c:pt idx="103">
                  <c:v>42332</c:v>
                </c:pt>
                <c:pt idx="104">
                  <c:v>42331</c:v>
                </c:pt>
                <c:pt idx="105">
                  <c:v>42328</c:v>
                </c:pt>
                <c:pt idx="106">
                  <c:v>42327</c:v>
                </c:pt>
                <c:pt idx="107">
                  <c:v>42326</c:v>
                </c:pt>
                <c:pt idx="108">
                  <c:v>42325</c:v>
                </c:pt>
                <c:pt idx="109">
                  <c:v>42324</c:v>
                </c:pt>
                <c:pt idx="110">
                  <c:v>42321</c:v>
                </c:pt>
                <c:pt idx="111">
                  <c:v>42320</c:v>
                </c:pt>
                <c:pt idx="112">
                  <c:v>42319</c:v>
                </c:pt>
                <c:pt idx="113">
                  <c:v>42318</c:v>
                </c:pt>
                <c:pt idx="114">
                  <c:v>42317</c:v>
                </c:pt>
                <c:pt idx="115">
                  <c:v>42314</c:v>
                </c:pt>
                <c:pt idx="116">
                  <c:v>42313</c:v>
                </c:pt>
                <c:pt idx="117">
                  <c:v>42312</c:v>
                </c:pt>
                <c:pt idx="118">
                  <c:v>42311</c:v>
                </c:pt>
                <c:pt idx="119">
                  <c:v>42310</c:v>
                </c:pt>
                <c:pt idx="120">
                  <c:v>42307</c:v>
                </c:pt>
                <c:pt idx="121">
                  <c:v>42306</c:v>
                </c:pt>
                <c:pt idx="122">
                  <c:v>42305</c:v>
                </c:pt>
                <c:pt idx="123">
                  <c:v>42304</c:v>
                </c:pt>
                <c:pt idx="124">
                  <c:v>42303</c:v>
                </c:pt>
                <c:pt idx="125">
                  <c:v>42300</c:v>
                </c:pt>
                <c:pt idx="126">
                  <c:v>42299</c:v>
                </c:pt>
                <c:pt idx="127">
                  <c:v>42298</c:v>
                </c:pt>
                <c:pt idx="128">
                  <c:v>42297</c:v>
                </c:pt>
                <c:pt idx="129">
                  <c:v>42296</c:v>
                </c:pt>
                <c:pt idx="130">
                  <c:v>42293</c:v>
                </c:pt>
                <c:pt idx="131">
                  <c:v>42292</c:v>
                </c:pt>
                <c:pt idx="132">
                  <c:v>42291</c:v>
                </c:pt>
                <c:pt idx="133">
                  <c:v>42290</c:v>
                </c:pt>
                <c:pt idx="134">
                  <c:v>42289</c:v>
                </c:pt>
                <c:pt idx="135">
                  <c:v>42286</c:v>
                </c:pt>
                <c:pt idx="136">
                  <c:v>42285</c:v>
                </c:pt>
                <c:pt idx="137">
                  <c:v>42284</c:v>
                </c:pt>
                <c:pt idx="138">
                  <c:v>42283</c:v>
                </c:pt>
                <c:pt idx="139">
                  <c:v>42282</c:v>
                </c:pt>
                <c:pt idx="140">
                  <c:v>42279</c:v>
                </c:pt>
                <c:pt idx="141">
                  <c:v>42278</c:v>
                </c:pt>
                <c:pt idx="142">
                  <c:v>42277</c:v>
                </c:pt>
                <c:pt idx="143">
                  <c:v>42276</c:v>
                </c:pt>
                <c:pt idx="144">
                  <c:v>42275</c:v>
                </c:pt>
                <c:pt idx="145">
                  <c:v>42272</c:v>
                </c:pt>
                <c:pt idx="146">
                  <c:v>42271</c:v>
                </c:pt>
                <c:pt idx="147">
                  <c:v>42270</c:v>
                </c:pt>
                <c:pt idx="148">
                  <c:v>42269</c:v>
                </c:pt>
                <c:pt idx="149">
                  <c:v>42268</c:v>
                </c:pt>
                <c:pt idx="150">
                  <c:v>42265</c:v>
                </c:pt>
                <c:pt idx="151">
                  <c:v>42264</c:v>
                </c:pt>
                <c:pt idx="152">
                  <c:v>42263</c:v>
                </c:pt>
                <c:pt idx="153">
                  <c:v>42262</c:v>
                </c:pt>
                <c:pt idx="154">
                  <c:v>42261</c:v>
                </c:pt>
                <c:pt idx="155">
                  <c:v>42258</c:v>
                </c:pt>
                <c:pt idx="156">
                  <c:v>42257</c:v>
                </c:pt>
                <c:pt idx="157">
                  <c:v>42256</c:v>
                </c:pt>
                <c:pt idx="158">
                  <c:v>42255</c:v>
                </c:pt>
                <c:pt idx="159">
                  <c:v>42254</c:v>
                </c:pt>
                <c:pt idx="160">
                  <c:v>42251</c:v>
                </c:pt>
                <c:pt idx="161">
                  <c:v>42250</c:v>
                </c:pt>
                <c:pt idx="162">
                  <c:v>42249</c:v>
                </c:pt>
                <c:pt idx="163">
                  <c:v>42248</c:v>
                </c:pt>
                <c:pt idx="164">
                  <c:v>42247</c:v>
                </c:pt>
                <c:pt idx="165">
                  <c:v>42244</c:v>
                </c:pt>
                <c:pt idx="166">
                  <c:v>42243</c:v>
                </c:pt>
                <c:pt idx="167">
                  <c:v>42242</c:v>
                </c:pt>
                <c:pt idx="168">
                  <c:v>42241</c:v>
                </c:pt>
                <c:pt idx="169">
                  <c:v>42240</c:v>
                </c:pt>
                <c:pt idx="170">
                  <c:v>42237</c:v>
                </c:pt>
                <c:pt idx="171">
                  <c:v>42236</c:v>
                </c:pt>
                <c:pt idx="172">
                  <c:v>42235</c:v>
                </c:pt>
                <c:pt idx="173">
                  <c:v>42234</c:v>
                </c:pt>
                <c:pt idx="174">
                  <c:v>42233</c:v>
                </c:pt>
                <c:pt idx="175">
                  <c:v>42230</c:v>
                </c:pt>
                <c:pt idx="176">
                  <c:v>42229</c:v>
                </c:pt>
                <c:pt idx="177">
                  <c:v>42228</c:v>
                </c:pt>
                <c:pt idx="178">
                  <c:v>42227</c:v>
                </c:pt>
                <c:pt idx="179">
                  <c:v>42226</c:v>
                </c:pt>
                <c:pt idx="180">
                  <c:v>42223</c:v>
                </c:pt>
                <c:pt idx="181">
                  <c:v>42222</c:v>
                </c:pt>
                <c:pt idx="182">
                  <c:v>42221</c:v>
                </c:pt>
                <c:pt idx="183">
                  <c:v>42220</c:v>
                </c:pt>
                <c:pt idx="184">
                  <c:v>42219</c:v>
                </c:pt>
                <c:pt idx="185">
                  <c:v>42216</c:v>
                </c:pt>
                <c:pt idx="186">
                  <c:v>42215</c:v>
                </c:pt>
                <c:pt idx="187">
                  <c:v>42214</c:v>
                </c:pt>
                <c:pt idx="188">
                  <c:v>42213</c:v>
                </c:pt>
                <c:pt idx="189">
                  <c:v>42212</c:v>
                </c:pt>
                <c:pt idx="190">
                  <c:v>42209</c:v>
                </c:pt>
                <c:pt idx="191">
                  <c:v>42208</c:v>
                </c:pt>
                <c:pt idx="192">
                  <c:v>42207</c:v>
                </c:pt>
                <c:pt idx="193">
                  <c:v>42206</c:v>
                </c:pt>
                <c:pt idx="194">
                  <c:v>42205</c:v>
                </c:pt>
                <c:pt idx="195">
                  <c:v>42202</c:v>
                </c:pt>
                <c:pt idx="196">
                  <c:v>42201</c:v>
                </c:pt>
                <c:pt idx="197">
                  <c:v>42200</c:v>
                </c:pt>
                <c:pt idx="198">
                  <c:v>42199</c:v>
                </c:pt>
                <c:pt idx="199">
                  <c:v>42198</c:v>
                </c:pt>
                <c:pt idx="200">
                  <c:v>42195</c:v>
                </c:pt>
                <c:pt idx="201">
                  <c:v>42194</c:v>
                </c:pt>
                <c:pt idx="202">
                  <c:v>42193</c:v>
                </c:pt>
                <c:pt idx="203">
                  <c:v>42192</c:v>
                </c:pt>
                <c:pt idx="204">
                  <c:v>42191</c:v>
                </c:pt>
                <c:pt idx="205">
                  <c:v>42188</c:v>
                </c:pt>
                <c:pt idx="206">
                  <c:v>42187</c:v>
                </c:pt>
                <c:pt idx="207">
                  <c:v>42186</c:v>
                </c:pt>
                <c:pt idx="208">
                  <c:v>42185</c:v>
                </c:pt>
                <c:pt idx="209">
                  <c:v>42184</c:v>
                </c:pt>
                <c:pt idx="210">
                  <c:v>42181</c:v>
                </c:pt>
                <c:pt idx="211">
                  <c:v>42180</c:v>
                </c:pt>
                <c:pt idx="212">
                  <c:v>42179</c:v>
                </c:pt>
                <c:pt idx="213">
                  <c:v>42178</c:v>
                </c:pt>
                <c:pt idx="214">
                  <c:v>42177</c:v>
                </c:pt>
                <c:pt idx="215">
                  <c:v>42174</c:v>
                </c:pt>
                <c:pt idx="216">
                  <c:v>42173</c:v>
                </c:pt>
                <c:pt idx="217">
                  <c:v>42172</c:v>
                </c:pt>
                <c:pt idx="218">
                  <c:v>42171</c:v>
                </c:pt>
                <c:pt idx="219">
                  <c:v>42170</c:v>
                </c:pt>
                <c:pt idx="220">
                  <c:v>42167</c:v>
                </c:pt>
                <c:pt idx="221">
                  <c:v>42166</c:v>
                </c:pt>
                <c:pt idx="222">
                  <c:v>42165</c:v>
                </c:pt>
                <c:pt idx="223">
                  <c:v>42164</c:v>
                </c:pt>
                <c:pt idx="224">
                  <c:v>42163</c:v>
                </c:pt>
                <c:pt idx="225">
                  <c:v>42160</c:v>
                </c:pt>
                <c:pt idx="226">
                  <c:v>42159</c:v>
                </c:pt>
                <c:pt idx="227">
                  <c:v>42158</c:v>
                </c:pt>
                <c:pt idx="228">
                  <c:v>42157</c:v>
                </c:pt>
                <c:pt idx="229">
                  <c:v>42156</c:v>
                </c:pt>
                <c:pt idx="230">
                  <c:v>42153</c:v>
                </c:pt>
                <c:pt idx="231">
                  <c:v>42152</c:v>
                </c:pt>
                <c:pt idx="232">
                  <c:v>42151</c:v>
                </c:pt>
                <c:pt idx="233">
                  <c:v>42150</c:v>
                </c:pt>
                <c:pt idx="234">
                  <c:v>42149</c:v>
                </c:pt>
                <c:pt idx="235">
                  <c:v>42146</c:v>
                </c:pt>
                <c:pt idx="236">
                  <c:v>42145</c:v>
                </c:pt>
                <c:pt idx="237">
                  <c:v>42144</c:v>
                </c:pt>
                <c:pt idx="238">
                  <c:v>42143</c:v>
                </c:pt>
                <c:pt idx="239">
                  <c:v>42142</c:v>
                </c:pt>
                <c:pt idx="240">
                  <c:v>42139</c:v>
                </c:pt>
                <c:pt idx="241">
                  <c:v>42138</c:v>
                </c:pt>
                <c:pt idx="242">
                  <c:v>42137</c:v>
                </c:pt>
                <c:pt idx="243">
                  <c:v>42136</c:v>
                </c:pt>
                <c:pt idx="244">
                  <c:v>42135</c:v>
                </c:pt>
                <c:pt idx="245">
                  <c:v>42132</c:v>
                </c:pt>
                <c:pt idx="246">
                  <c:v>42131</c:v>
                </c:pt>
                <c:pt idx="247">
                  <c:v>42130</c:v>
                </c:pt>
                <c:pt idx="248">
                  <c:v>42129</c:v>
                </c:pt>
                <c:pt idx="249">
                  <c:v>42128</c:v>
                </c:pt>
                <c:pt idx="250">
                  <c:v>42125</c:v>
                </c:pt>
                <c:pt idx="251">
                  <c:v>42124</c:v>
                </c:pt>
                <c:pt idx="252">
                  <c:v>42123</c:v>
                </c:pt>
                <c:pt idx="253">
                  <c:v>42122</c:v>
                </c:pt>
                <c:pt idx="254">
                  <c:v>42121</c:v>
                </c:pt>
                <c:pt idx="255">
                  <c:v>42118</c:v>
                </c:pt>
                <c:pt idx="256">
                  <c:v>42117</c:v>
                </c:pt>
                <c:pt idx="257">
                  <c:v>42116</c:v>
                </c:pt>
                <c:pt idx="258">
                  <c:v>42115</c:v>
                </c:pt>
                <c:pt idx="259">
                  <c:v>42114</c:v>
                </c:pt>
                <c:pt idx="260">
                  <c:v>42111</c:v>
                </c:pt>
                <c:pt idx="261">
                  <c:v>42110</c:v>
                </c:pt>
                <c:pt idx="262">
                  <c:v>42109</c:v>
                </c:pt>
                <c:pt idx="263">
                  <c:v>42108</c:v>
                </c:pt>
                <c:pt idx="264">
                  <c:v>42107</c:v>
                </c:pt>
                <c:pt idx="265">
                  <c:v>42104</c:v>
                </c:pt>
                <c:pt idx="266">
                  <c:v>42103</c:v>
                </c:pt>
                <c:pt idx="267">
                  <c:v>42102</c:v>
                </c:pt>
                <c:pt idx="268">
                  <c:v>42101</c:v>
                </c:pt>
                <c:pt idx="269">
                  <c:v>42100</c:v>
                </c:pt>
                <c:pt idx="270">
                  <c:v>42097</c:v>
                </c:pt>
                <c:pt idx="271">
                  <c:v>42096</c:v>
                </c:pt>
                <c:pt idx="272">
                  <c:v>42095</c:v>
                </c:pt>
                <c:pt idx="273">
                  <c:v>42094</c:v>
                </c:pt>
                <c:pt idx="274">
                  <c:v>42093</c:v>
                </c:pt>
                <c:pt idx="275">
                  <c:v>42090</c:v>
                </c:pt>
                <c:pt idx="276">
                  <c:v>42089</c:v>
                </c:pt>
                <c:pt idx="277">
                  <c:v>42088</c:v>
                </c:pt>
                <c:pt idx="278">
                  <c:v>42087</c:v>
                </c:pt>
                <c:pt idx="279">
                  <c:v>42086</c:v>
                </c:pt>
                <c:pt idx="280">
                  <c:v>42083</c:v>
                </c:pt>
                <c:pt idx="281">
                  <c:v>42082</c:v>
                </c:pt>
                <c:pt idx="282">
                  <c:v>42081</c:v>
                </c:pt>
                <c:pt idx="283">
                  <c:v>42080</c:v>
                </c:pt>
                <c:pt idx="284">
                  <c:v>42079</c:v>
                </c:pt>
                <c:pt idx="285">
                  <c:v>42076</c:v>
                </c:pt>
                <c:pt idx="286">
                  <c:v>42075</c:v>
                </c:pt>
                <c:pt idx="287">
                  <c:v>42074</c:v>
                </c:pt>
                <c:pt idx="288">
                  <c:v>42073</c:v>
                </c:pt>
                <c:pt idx="289">
                  <c:v>42072</c:v>
                </c:pt>
                <c:pt idx="290">
                  <c:v>42069</c:v>
                </c:pt>
                <c:pt idx="291">
                  <c:v>42068</c:v>
                </c:pt>
                <c:pt idx="292">
                  <c:v>42067</c:v>
                </c:pt>
                <c:pt idx="293">
                  <c:v>42066</c:v>
                </c:pt>
                <c:pt idx="294">
                  <c:v>42065</c:v>
                </c:pt>
                <c:pt idx="295">
                  <c:v>42062</c:v>
                </c:pt>
                <c:pt idx="296">
                  <c:v>42061</c:v>
                </c:pt>
                <c:pt idx="297">
                  <c:v>42060</c:v>
                </c:pt>
                <c:pt idx="298">
                  <c:v>42059</c:v>
                </c:pt>
                <c:pt idx="299">
                  <c:v>42058</c:v>
                </c:pt>
                <c:pt idx="300">
                  <c:v>42055</c:v>
                </c:pt>
                <c:pt idx="301">
                  <c:v>42054</c:v>
                </c:pt>
                <c:pt idx="302">
                  <c:v>42053</c:v>
                </c:pt>
                <c:pt idx="303">
                  <c:v>42052</c:v>
                </c:pt>
                <c:pt idx="304">
                  <c:v>42051</c:v>
                </c:pt>
                <c:pt idx="305">
                  <c:v>42048</c:v>
                </c:pt>
                <c:pt idx="306">
                  <c:v>42047</c:v>
                </c:pt>
                <c:pt idx="307">
                  <c:v>42046</c:v>
                </c:pt>
                <c:pt idx="308">
                  <c:v>42045</c:v>
                </c:pt>
                <c:pt idx="309">
                  <c:v>42044</c:v>
                </c:pt>
                <c:pt idx="310">
                  <c:v>42041</c:v>
                </c:pt>
                <c:pt idx="311">
                  <c:v>42040</c:v>
                </c:pt>
                <c:pt idx="312">
                  <c:v>42039</c:v>
                </c:pt>
                <c:pt idx="313">
                  <c:v>42038</c:v>
                </c:pt>
                <c:pt idx="314">
                  <c:v>42037</c:v>
                </c:pt>
                <c:pt idx="315">
                  <c:v>42034</c:v>
                </c:pt>
                <c:pt idx="316">
                  <c:v>42033</c:v>
                </c:pt>
                <c:pt idx="317">
                  <c:v>42032</c:v>
                </c:pt>
                <c:pt idx="318">
                  <c:v>42031</c:v>
                </c:pt>
                <c:pt idx="319">
                  <c:v>42030</c:v>
                </c:pt>
                <c:pt idx="320">
                  <c:v>42027</c:v>
                </c:pt>
                <c:pt idx="321">
                  <c:v>42026</c:v>
                </c:pt>
                <c:pt idx="322">
                  <c:v>42025</c:v>
                </c:pt>
                <c:pt idx="323">
                  <c:v>42024</c:v>
                </c:pt>
                <c:pt idx="324">
                  <c:v>42023</c:v>
                </c:pt>
                <c:pt idx="325">
                  <c:v>42020</c:v>
                </c:pt>
                <c:pt idx="326">
                  <c:v>42019</c:v>
                </c:pt>
                <c:pt idx="327">
                  <c:v>42018</c:v>
                </c:pt>
                <c:pt idx="328">
                  <c:v>42017</c:v>
                </c:pt>
                <c:pt idx="329">
                  <c:v>42016</c:v>
                </c:pt>
                <c:pt idx="330">
                  <c:v>42013</c:v>
                </c:pt>
                <c:pt idx="331">
                  <c:v>42012</c:v>
                </c:pt>
                <c:pt idx="332">
                  <c:v>42011</c:v>
                </c:pt>
                <c:pt idx="333">
                  <c:v>42010</c:v>
                </c:pt>
                <c:pt idx="334">
                  <c:v>42009</c:v>
                </c:pt>
                <c:pt idx="335">
                  <c:v>42006</c:v>
                </c:pt>
                <c:pt idx="336">
                  <c:v>42005</c:v>
                </c:pt>
                <c:pt idx="337">
                  <c:v>42004</c:v>
                </c:pt>
                <c:pt idx="338">
                  <c:v>42003</c:v>
                </c:pt>
                <c:pt idx="339">
                  <c:v>42002</c:v>
                </c:pt>
                <c:pt idx="340">
                  <c:v>41999</c:v>
                </c:pt>
                <c:pt idx="341">
                  <c:v>41998</c:v>
                </c:pt>
                <c:pt idx="342">
                  <c:v>41997</c:v>
                </c:pt>
                <c:pt idx="343">
                  <c:v>41996</c:v>
                </c:pt>
                <c:pt idx="344">
                  <c:v>41995</c:v>
                </c:pt>
                <c:pt idx="345">
                  <c:v>41992</c:v>
                </c:pt>
                <c:pt idx="346">
                  <c:v>41991</c:v>
                </c:pt>
                <c:pt idx="347">
                  <c:v>41990</c:v>
                </c:pt>
                <c:pt idx="348">
                  <c:v>41989</c:v>
                </c:pt>
                <c:pt idx="349">
                  <c:v>41988</c:v>
                </c:pt>
                <c:pt idx="350">
                  <c:v>41985</c:v>
                </c:pt>
                <c:pt idx="351">
                  <c:v>41984</c:v>
                </c:pt>
                <c:pt idx="352">
                  <c:v>41983</c:v>
                </c:pt>
                <c:pt idx="353">
                  <c:v>41982</c:v>
                </c:pt>
                <c:pt idx="354">
                  <c:v>41981</c:v>
                </c:pt>
                <c:pt idx="355">
                  <c:v>41978</c:v>
                </c:pt>
                <c:pt idx="356">
                  <c:v>41977</c:v>
                </c:pt>
                <c:pt idx="357">
                  <c:v>41976</c:v>
                </c:pt>
                <c:pt idx="358">
                  <c:v>41975</c:v>
                </c:pt>
                <c:pt idx="359">
                  <c:v>41974</c:v>
                </c:pt>
                <c:pt idx="360">
                  <c:v>41971</c:v>
                </c:pt>
                <c:pt idx="361">
                  <c:v>41970</c:v>
                </c:pt>
                <c:pt idx="362">
                  <c:v>41969</c:v>
                </c:pt>
                <c:pt idx="363">
                  <c:v>41968</c:v>
                </c:pt>
                <c:pt idx="364">
                  <c:v>41967</c:v>
                </c:pt>
                <c:pt idx="365">
                  <c:v>41964</c:v>
                </c:pt>
                <c:pt idx="366">
                  <c:v>41963</c:v>
                </c:pt>
                <c:pt idx="367">
                  <c:v>41962</c:v>
                </c:pt>
                <c:pt idx="368">
                  <c:v>41961</c:v>
                </c:pt>
                <c:pt idx="369">
                  <c:v>41960</c:v>
                </c:pt>
                <c:pt idx="370">
                  <c:v>41957</c:v>
                </c:pt>
                <c:pt idx="371">
                  <c:v>41956</c:v>
                </c:pt>
                <c:pt idx="372">
                  <c:v>41955</c:v>
                </c:pt>
                <c:pt idx="373">
                  <c:v>41954</c:v>
                </c:pt>
                <c:pt idx="374">
                  <c:v>41953</c:v>
                </c:pt>
                <c:pt idx="375">
                  <c:v>41950</c:v>
                </c:pt>
                <c:pt idx="376">
                  <c:v>41949</c:v>
                </c:pt>
                <c:pt idx="377">
                  <c:v>41948</c:v>
                </c:pt>
                <c:pt idx="378">
                  <c:v>41947</c:v>
                </c:pt>
                <c:pt idx="379">
                  <c:v>41946</c:v>
                </c:pt>
                <c:pt idx="380">
                  <c:v>41943</c:v>
                </c:pt>
                <c:pt idx="381">
                  <c:v>41942</c:v>
                </c:pt>
                <c:pt idx="382">
                  <c:v>41941</c:v>
                </c:pt>
                <c:pt idx="383">
                  <c:v>41940</c:v>
                </c:pt>
                <c:pt idx="384">
                  <c:v>41939</c:v>
                </c:pt>
                <c:pt idx="385">
                  <c:v>41936</c:v>
                </c:pt>
                <c:pt idx="386">
                  <c:v>41935</c:v>
                </c:pt>
                <c:pt idx="387">
                  <c:v>41934</c:v>
                </c:pt>
                <c:pt idx="388">
                  <c:v>41933</c:v>
                </c:pt>
                <c:pt idx="389">
                  <c:v>41932</c:v>
                </c:pt>
                <c:pt idx="390">
                  <c:v>41929</c:v>
                </c:pt>
                <c:pt idx="391">
                  <c:v>41928</c:v>
                </c:pt>
                <c:pt idx="392">
                  <c:v>41927</c:v>
                </c:pt>
                <c:pt idx="393">
                  <c:v>41926</c:v>
                </c:pt>
                <c:pt idx="394">
                  <c:v>41925</c:v>
                </c:pt>
                <c:pt idx="395">
                  <c:v>41922</c:v>
                </c:pt>
                <c:pt idx="396">
                  <c:v>41921</c:v>
                </c:pt>
                <c:pt idx="397">
                  <c:v>41920</c:v>
                </c:pt>
                <c:pt idx="398">
                  <c:v>41919</c:v>
                </c:pt>
                <c:pt idx="399">
                  <c:v>41918</c:v>
                </c:pt>
                <c:pt idx="400">
                  <c:v>41915</c:v>
                </c:pt>
                <c:pt idx="401">
                  <c:v>41914</c:v>
                </c:pt>
                <c:pt idx="402">
                  <c:v>41913</c:v>
                </c:pt>
                <c:pt idx="403">
                  <c:v>41912</c:v>
                </c:pt>
                <c:pt idx="404">
                  <c:v>41911</c:v>
                </c:pt>
                <c:pt idx="405">
                  <c:v>41908</c:v>
                </c:pt>
                <c:pt idx="406">
                  <c:v>41907</c:v>
                </c:pt>
                <c:pt idx="407">
                  <c:v>41906</c:v>
                </c:pt>
                <c:pt idx="408">
                  <c:v>41905</c:v>
                </c:pt>
                <c:pt idx="409">
                  <c:v>41904</c:v>
                </c:pt>
                <c:pt idx="410">
                  <c:v>41901</c:v>
                </c:pt>
                <c:pt idx="411">
                  <c:v>41900</c:v>
                </c:pt>
                <c:pt idx="412">
                  <c:v>41899</c:v>
                </c:pt>
                <c:pt idx="413">
                  <c:v>41898</c:v>
                </c:pt>
                <c:pt idx="414">
                  <c:v>41897</c:v>
                </c:pt>
                <c:pt idx="415">
                  <c:v>41894</c:v>
                </c:pt>
                <c:pt idx="416">
                  <c:v>41893</c:v>
                </c:pt>
                <c:pt idx="417">
                  <c:v>41892</c:v>
                </c:pt>
                <c:pt idx="418">
                  <c:v>41891</c:v>
                </c:pt>
                <c:pt idx="419">
                  <c:v>41890</c:v>
                </c:pt>
                <c:pt idx="420">
                  <c:v>41887</c:v>
                </c:pt>
                <c:pt idx="421">
                  <c:v>41886</c:v>
                </c:pt>
                <c:pt idx="422">
                  <c:v>41885</c:v>
                </c:pt>
                <c:pt idx="423">
                  <c:v>41884</c:v>
                </c:pt>
                <c:pt idx="424">
                  <c:v>41883</c:v>
                </c:pt>
                <c:pt idx="425">
                  <c:v>41880</c:v>
                </c:pt>
                <c:pt idx="426">
                  <c:v>41879</c:v>
                </c:pt>
                <c:pt idx="427">
                  <c:v>41878</c:v>
                </c:pt>
                <c:pt idx="428">
                  <c:v>41877</c:v>
                </c:pt>
                <c:pt idx="429">
                  <c:v>41876</c:v>
                </c:pt>
                <c:pt idx="430">
                  <c:v>41873</c:v>
                </c:pt>
                <c:pt idx="431">
                  <c:v>41872</c:v>
                </c:pt>
                <c:pt idx="432">
                  <c:v>41871</c:v>
                </c:pt>
                <c:pt idx="433">
                  <c:v>41870</c:v>
                </c:pt>
                <c:pt idx="434">
                  <c:v>41869</c:v>
                </c:pt>
                <c:pt idx="435">
                  <c:v>41866</c:v>
                </c:pt>
                <c:pt idx="436">
                  <c:v>41865</c:v>
                </c:pt>
                <c:pt idx="437">
                  <c:v>41864</c:v>
                </c:pt>
                <c:pt idx="438">
                  <c:v>41863</c:v>
                </c:pt>
                <c:pt idx="439">
                  <c:v>41862</c:v>
                </c:pt>
                <c:pt idx="440">
                  <c:v>41859</c:v>
                </c:pt>
                <c:pt idx="441">
                  <c:v>41858</c:v>
                </c:pt>
                <c:pt idx="442">
                  <c:v>41857</c:v>
                </c:pt>
                <c:pt idx="443">
                  <c:v>41856</c:v>
                </c:pt>
                <c:pt idx="444">
                  <c:v>41855</c:v>
                </c:pt>
                <c:pt idx="445">
                  <c:v>41852</c:v>
                </c:pt>
                <c:pt idx="446">
                  <c:v>41851</c:v>
                </c:pt>
                <c:pt idx="447">
                  <c:v>41850</c:v>
                </c:pt>
                <c:pt idx="448">
                  <c:v>41849</c:v>
                </c:pt>
                <c:pt idx="449">
                  <c:v>41848</c:v>
                </c:pt>
                <c:pt idx="450">
                  <c:v>41845</c:v>
                </c:pt>
                <c:pt idx="451">
                  <c:v>41844</c:v>
                </c:pt>
                <c:pt idx="452">
                  <c:v>41843</c:v>
                </c:pt>
                <c:pt idx="453">
                  <c:v>41842</c:v>
                </c:pt>
                <c:pt idx="454">
                  <c:v>41841</c:v>
                </c:pt>
                <c:pt idx="455">
                  <c:v>41838</c:v>
                </c:pt>
                <c:pt idx="456">
                  <c:v>41837</c:v>
                </c:pt>
                <c:pt idx="457">
                  <c:v>41836</c:v>
                </c:pt>
                <c:pt idx="458">
                  <c:v>41835</c:v>
                </c:pt>
                <c:pt idx="459">
                  <c:v>41834</c:v>
                </c:pt>
                <c:pt idx="460">
                  <c:v>41831</c:v>
                </c:pt>
                <c:pt idx="461">
                  <c:v>41830</c:v>
                </c:pt>
                <c:pt idx="462">
                  <c:v>41829</c:v>
                </c:pt>
                <c:pt idx="463">
                  <c:v>41828</c:v>
                </c:pt>
                <c:pt idx="464">
                  <c:v>41827</c:v>
                </c:pt>
                <c:pt idx="465">
                  <c:v>41824</c:v>
                </c:pt>
                <c:pt idx="466">
                  <c:v>41823</c:v>
                </c:pt>
                <c:pt idx="467">
                  <c:v>41822</c:v>
                </c:pt>
                <c:pt idx="468">
                  <c:v>41821</c:v>
                </c:pt>
                <c:pt idx="469">
                  <c:v>41820</c:v>
                </c:pt>
                <c:pt idx="470">
                  <c:v>41817</c:v>
                </c:pt>
                <c:pt idx="471">
                  <c:v>41816</c:v>
                </c:pt>
                <c:pt idx="472">
                  <c:v>41815</c:v>
                </c:pt>
                <c:pt idx="473">
                  <c:v>41814</c:v>
                </c:pt>
                <c:pt idx="474">
                  <c:v>41813</c:v>
                </c:pt>
                <c:pt idx="475">
                  <c:v>41810</c:v>
                </c:pt>
                <c:pt idx="476">
                  <c:v>41809</c:v>
                </c:pt>
                <c:pt idx="477">
                  <c:v>41808</c:v>
                </c:pt>
                <c:pt idx="478">
                  <c:v>41807</c:v>
                </c:pt>
                <c:pt idx="479">
                  <c:v>41806</c:v>
                </c:pt>
                <c:pt idx="480">
                  <c:v>41803</c:v>
                </c:pt>
                <c:pt idx="481">
                  <c:v>41802</c:v>
                </c:pt>
                <c:pt idx="482">
                  <c:v>41801</c:v>
                </c:pt>
                <c:pt idx="483">
                  <c:v>41800</c:v>
                </c:pt>
                <c:pt idx="484">
                  <c:v>41799</c:v>
                </c:pt>
                <c:pt idx="485">
                  <c:v>41796</c:v>
                </c:pt>
                <c:pt idx="486">
                  <c:v>41795</c:v>
                </c:pt>
                <c:pt idx="487">
                  <c:v>41794</c:v>
                </c:pt>
                <c:pt idx="488">
                  <c:v>41793</c:v>
                </c:pt>
                <c:pt idx="489">
                  <c:v>41792</c:v>
                </c:pt>
                <c:pt idx="490">
                  <c:v>41789</c:v>
                </c:pt>
                <c:pt idx="491">
                  <c:v>41788</c:v>
                </c:pt>
                <c:pt idx="492">
                  <c:v>41787</c:v>
                </c:pt>
                <c:pt idx="493">
                  <c:v>41786</c:v>
                </c:pt>
                <c:pt idx="494">
                  <c:v>41785</c:v>
                </c:pt>
                <c:pt idx="495">
                  <c:v>41782</c:v>
                </c:pt>
                <c:pt idx="496">
                  <c:v>41781</c:v>
                </c:pt>
                <c:pt idx="497">
                  <c:v>41780</c:v>
                </c:pt>
                <c:pt idx="498">
                  <c:v>41779</c:v>
                </c:pt>
                <c:pt idx="499">
                  <c:v>41778</c:v>
                </c:pt>
                <c:pt idx="500">
                  <c:v>41775</c:v>
                </c:pt>
                <c:pt idx="501">
                  <c:v>41774</c:v>
                </c:pt>
                <c:pt idx="502">
                  <c:v>41773</c:v>
                </c:pt>
                <c:pt idx="503">
                  <c:v>41772</c:v>
                </c:pt>
                <c:pt idx="504">
                  <c:v>41771</c:v>
                </c:pt>
                <c:pt idx="505">
                  <c:v>41768</c:v>
                </c:pt>
                <c:pt idx="506">
                  <c:v>41767</c:v>
                </c:pt>
                <c:pt idx="507">
                  <c:v>41766</c:v>
                </c:pt>
                <c:pt idx="508">
                  <c:v>41765</c:v>
                </c:pt>
                <c:pt idx="509">
                  <c:v>41764</c:v>
                </c:pt>
                <c:pt idx="510">
                  <c:v>41761</c:v>
                </c:pt>
                <c:pt idx="511">
                  <c:v>41760</c:v>
                </c:pt>
                <c:pt idx="512">
                  <c:v>41759</c:v>
                </c:pt>
                <c:pt idx="513">
                  <c:v>41758</c:v>
                </c:pt>
                <c:pt idx="514">
                  <c:v>41757</c:v>
                </c:pt>
                <c:pt idx="515">
                  <c:v>41754</c:v>
                </c:pt>
                <c:pt idx="516">
                  <c:v>41753</c:v>
                </c:pt>
                <c:pt idx="517">
                  <c:v>41752</c:v>
                </c:pt>
                <c:pt idx="518">
                  <c:v>41751</c:v>
                </c:pt>
                <c:pt idx="519">
                  <c:v>41750</c:v>
                </c:pt>
                <c:pt idx="520">
                  <c:v>41747</c:v>
                </c:pt>
                <c:pt idx="521">
                  <c:v>41746</c:v>
                </c:pt>
              </c:numCache>
            </c:numRef>
          </c:cat>
          <c:val>
            <c:numRef>
              <c:f>Sheet3!$F$24:$F$545</c:f>
              <c:numCache>
                <c:formatCode>0\x</c:formatCode>
                <c:ptCount val="522"/>
                <c:pt idx="0">
                  <c:v>10.3</c:v>
                </c:pt>
                <c:pt idx="1">
                  <c:v>10.210000000000001</c:v>
                </c:pt>
                <c:pt idx="2">
                  <c:v>10.23</c:v>
                </c:pt>
                <c:pt idx="3">
                  <c:v>9.68</c:v>
                </c:pt>
                <c:pt idx="4">
                  <c:v>9.6199999999999992</c:v>
                </c:pt>
                <c:pt idx="5">
                  <c:v>9.66</c:v>
                </c:pt>
                <c:pt idx="6">
                  <c:v>9.75</c:v>
                </c:pt>
                <c:pt idx="7">
                  <c:v>10.35</c:v>
                </c:pt>
                <c:pt idx="8">
                  <c:v>10.220000000000001</c:v>
                </c:pt>
                <c:pt idx="9">
                  <c:v>10.11</c:v>
                </c:pt>
                <c:pt idx="10">
                  <c:v>10.57</c:v>
                </c:pt>
                <c:pt idx="11">
                  <c:v>10.9</c:v>
                </c:pt>
                <c:pt idx="12">
                  <c:v>11.19</c:v>
                </c:pt>
                <c:pt idx="13">
                  <c:v>11.21</c:v>
                </c:pt>
                <c:pt idx="14">
                  <c:v>10.85</c:v>
                </c:pt>
                <c:pt idx="15">
                  <c:v>10.94</c:v>
                </c:pt>
                <c:pt idx="16">
                  <c:v>10.94</c:v>
                </c:pt>
                <c:pt idx="17">
                  <c:v>10.88</c:v>
                </c:pt>
                <c:pt idx="18">
                  <c:v>11.08</c:v>
                </c:pt>
                <c:pt idx="19">
                  <c:v>11.23</c:v>
                </c:pt>
                <c:pt idx="20">
                  <c:v>11.22</c:v>
                </c:pt>
                <c:pt idx="21">
                  <c:v>10.95</c:v>
                </c:pt>
                <c:pt idx="22">
                  <c:v>10.83</c:v>
                </c:pt>
                <c:pt idx="23">
                  <c:v>10.86</c:v>
                </c:pt>
                <c:pt idx="24">
                  <c:v>11.35</c:v>
                </c:pt>
                <c:pt idx="25">
                  <c:v>11.95</c:v>
                </c:pt>
                <c:pt idx="26">
                  <c:v>11.6</c:v>
                </c:pt>
                <c:pt idx="27">
                  <c:v>11.58</c:v>
                </c:pt>
                <c:pt idx="28">
                  <c:v>11.51</c:v>
                </c:pt>
                <c:pt idx="29">
                  <c:v>11.81</c:v>
                </c:pt>
                <c:pt idx="30">
                  <c:v>11.58</c:v>
                </c:pt>
                <c:pt idx="31">
                  <c:v>11.61</c:v>
                </c:pt>
                <c:pt idx="32">
                  <c:v>11.51</c:v>
                </c:pt>
                <c:pt idx="33">
                  <c:v>12.18</c:v>
                </c:pt>
                <c:pt idx="34">
                  <c:v>12.12</c:v>
                </c:pt>
                <c:pt idx="35">
                  <c:v>12.34</c:v>
                </c:pt>
                <c:pt idx="36">
                  <c:v>12.22</c:v>
                </c:pt>
                <c:pt idx="37">
                  <c:v>11.61</c:v>
                </c:pt>
                <c:pt idx="38">
                  <c:v>11.34</c:v>
                </c:pt>
                <c:pt idx="39">
                  <c:v>10.46</c:v>
                </c:pt>
                <c:pt idx="40">
                  <c:v>10.32</c:v>
                </c:pt>
                <c:pt idx="41">
                  <c:v>10.55</c:v>
                </c:pt>
                <c:pt idx="42">
                  <c:v>10.73</c:v>
                </c:pt>
                <c:pt idx="43">
                  <c:v>10.56</c:v>
                </c:pt>
                <c:pt idx="44">
                  <c:v>10.07</c:v>
                </c:pt>
                <c:pt idx="45">
                  <c:v>10.07</c:v>
                </c:pt>
                <c:pt idx="46">
                  <c:v>10.119999999999999</c:v>
                </c:pt>
                <c:pt idx="47">
                  <c:v>10.35</c:v>
                </c:pt>
                <c:pt idx="48">
                  <c:v>10.28</c:v>
                </c:pt>
                <c:pt idx="49">
                  <c:v>10.39</c:v>
                </c:pt>
                <c:pt idx="50">
                  <c:v>10.44</c:v>
                </c:pt>
                <c:pt idx="51">
                  <c:v>10.49</c:v>
                </c:pt>
                <c:pt idx="52">
                  <c:v>10.42</c:v>
                </c:pt>
                <c:pt idx="53">
                  <c:v>10.44</c:v>
                </c:pt>
                <c:pt idx="54">
                  <c:v>10.83</c:v>
                </c:pt>
                <c:pt idx="55">
                  <c:v>10.84</c:v>
                </c:pt>
                <c:pt idx="56">
                  <c:v>10.49</c:v>
                </c:pt>
                <c:pt idx="57">
                  <c:v>10.66</c:v>
                </c:pt>
                <c:pt idx="58">
                  <c:v>11.5</c:v>
                </c:pt>
                <c:pt idx="59">
                  <c:v>11.36</c:v>
                </c:pt>
                <c:pt idx="60">
                  <c:v>11.65</c:v>
                </c:pt>
                <c:pt idx="61">
                  <c:v>11.54</c:v>
                </c:pt>
                <c:pt idx="62">
                  <c:v>11.53</c:v>
                </c:pt>
                <c:pt idx="63">
                  <c:v>10.89</c:v>
                </c:pt>
                <c:pt idx="64">
                  <c:v>11.35</c:v>
                </c:pt>
                <c:pt idx="65">
                  <c:v>11.35</c:v>
                </c:pt>
                <c:pt idx="66">
                  <c:v>11.61</c:v>
                </c:pt>
                <c:pt idx="67">
                  <c:v>11.53</c:v>
                </c:pt>
                <c:pt idx="68">
                  <c:v>11.84</c:v>
                </c:pt>
                <c:pt idx="69">
                  <c:v>12.05</c:v>
                </c:pt>
                <c:pt idx="70">
                  <c:v>12.12</c:v>
                </c:pt>
                <c:pt idx="71">
                  <c:v>12.74</c:v>
                </c:pt>
                <c:pt idx="72">
                  <c:v>13.23</c:v>
                </c:pt>
                <c:pt idx="73">
                  <c:v>13.92</c:v>
                </c:pt>
                <c:pt idx="74">
                  <c:v>14.15</c:v>
                </c:pt>
                <c:pt idx="75">
                  <c:v>14.41</c:v>
                </c:pt>
                <c:pt idx="76">
                  <c:v>14.41</c:v>
                </c:pt>
                <c:pt idx="77">
                  <c:v>14.67</c:v>
                </c:pt>
                <c:pt idx="78">
                  <c:v>14.77</c:v>
                </c:pt>
                <c:pt idx="79">
                  <c:v>14.61</c:v>
                </c:pt>
                <c:pt idx="80">
                  <c:v>14.61</c:v>
                </c:pt>
                <c:pt idx="81">
                  <c:v>14.61</c:v>
                </c:pt>
                <c:pt idx="82">
                  <c:v>14.75</c:v>
                </c:pt>
                <c:pt idx="83">
                  <c:v>14.65</c:v>
                </c:pt>
                <c:pt idx="84">
                  <c:v>14.39</c:v>
                </c:pt>
                <c:pt idx="85">
                  <c:v>14.44</c:v>
                </c:pt>
                <c:pt idx="86">
                  <c:v>14.75</c:v>
                </c:pt>
                <c:pt idx="87">
                  <c:v>15.06</c:v>
                </c:pt>
                <c:pt idx="88">
                  <c:v>14.72</c:v>
                </c:pt>
                <c:pt idx="89">
                  <c:v>14.78</c:v>
                </c:pt>
                <c:pt idx="90">
                  <c:v>14.75</c:v>
                </c:pt>
                <c:pt idx="91">
                  <c:v>15.02</c:v>
                </c:pt>
                <c:pt idx="92">
                  <c:v>14.95</c:v>
                </c:pt>
                <c:pt idx="93">
                  <c:v>15.01</c:v>
                </c:pt>
                <c:pt idx="94">
                  <c:v>14.96</c:v>
                </c:pt>
                <c:pt idx="95">
                  <c:v>15.1</c:v>
                </c:pt>
                <c:pt idx="96">
                  <c:v>14.81</c:v>
                </c:pt>
                <c:pt idx="97">
                  <c:v>15.26</c:v>
                </c:pt>
                <c:pt idx="98">
                  <c:v>15.44</c:v>
                </c:pt>
                <c:pt idx="99">
                  <c:v>15.86</c:v>
                </c:pt>
                <c:pt idx="100">
                  <c:v>16.100000000000001</c:v>
                </c:pt>
                <c:pt idx="101">
                  <c:v>16.16</c:v>
                </c:pt>
                <c:pt idx="102">
                  <c:v>16.16</c:v>
                </c:pt>
                <c:pt idx="103">
                  <c:v>16.03</c:v>
                </c:pt>
                <c:pt idx="104">
                  <c:v>15.92</c:v>
                </c:pt>
                <c:pt idx="105">
                  <c:v>15.75</c:v>
                </c:pt>
                <c:pt idx="106">
                  <c:v>15.79</c:v>
                </c:pt>
                <c:pt idx="107">
                  <c:v>15.67</c:v>
                </c:pt>
                <c:pt idx="108">
                  <c:v>15.59</c:v>
                </c:pt>
                <c:pt idx="109">
                  <c:v>15.56</c:v>
                </c:pt>
                <c:pt idx="110">
                  <c:v>15.14</c:v>
                </c:pt>
                <c:pt idx="111">
                  <c:v>15.88</c:v>
                </c:pt>
                <c:pt idx="112">
                  <c:v>16.18</c:v>
                </c:pt>
                <c:pt idx="113">
                  <c:v>16.329999999999998</c:v>
                </c:pt>
                <c:pt idx="114">
                  <c:v>16.11</c:v>
                </c:pt>
                <c:pt idx="115">
                  <c:v>16.420000000000002</c:v>
                </c:pt>
                <c:pt idx="116">
                  <c:v>16.25</c:v>
                </c:pt>
                <c:pt idx="117">
                  <c:v>16.32</c:v>
                </c:pt>
                <c:pt idx="118">
                  <c:v>16.54</c:v>
                </c:pt>
                <c:pt idx="119">
                  <c:v>16.309999999999999</c:v>
                </c:pt>
                <c:pt idx="120">
                  <c:v>16.3</c:v>
                </c:pt>
                <c:pt idx="121">
                  <c:v>16.22</c:v>
                </c:pt>
                <c:pt idx="122">
                  <c:v>15.71</c:v>
                </c:pt>
                <c:pt idx="123">
                  <c:v>14.33</c:v>
                </c:pt>
                <c:pt idx="124">
                  <c:v>14.65</c:v>
                </c:pt>
                <c:pt idx="125">
                  <c:v>14.73</c:v>
                </c:pt>
                <c:pt idx="126">
                  <c:v>14.64</c:v>
                </c:pt>
                <c:pt idx="127">
                  <c:v>14.46</c:v>
                </c:pt>
                <c:pt idx="128">
                  <c:v>14.55</c:v>
                </c:pt>
                <c:pt idx="129">
                  <c:v>14.46</c:v>
                </c:pt>
                <c:pt idx="130">
                  <c:v>14.48</c:v>
                </c:pt>
                <c:pt idx="131">
                  <c:v>14.4</c:v>
                </c:pt>
                <c:pt idx="132">
                  <c:v>13.95</c:v>
                </c:pt>
                <c:pt idx="133">
                  <c:v>14.01</c:v>
                </c:pt>
                <c:pt idx="134">
                  <c:v>14.29</c:v>
                </c:pt>
                <c:pt idx="135">
                  <c:v>14.25</c:v>
                </c:pt>
                <c:pt idx="136">
                  <c:v>14.43</c:v>
                </c:pt>
                <c:pt idx="137">
                  <c:v>14.14</c:v>
                </c:pt>
                <c:pt idx="138">
                  <c:v>14.15</c:v>
                </c:pt>
                <c:pt idx="139">
                  <c:v>14.22</c:v>
                </c:pt>
                <c:pt idx="140">
                  <c:v>13.85</c:v>
                </c:pt>
                <c:pt idx="141">
                  <c:v>13.55</c:v>
                </c:pt>
                <c:pt idx="142">
                  <c:v>13.35</c:v>
                </c:pt>
                <c:pt idx="143">
                  <c:v>13.3</c:v>
                </c:pt>
                <c:pt idx="144">
                  <c:v>13.39</c:v>
                </c:pt>
                <c:pt idx="145">
                  <c:v>13.95</c:v>
                </c:pt>
                <c:pt idx="146">
                  <c:v>13.94</c:v>
                </c:pt>
                <c:pt idx="147">
                  <c:v>13.91</c:v>
                </c:pt>
                <c:pt idx="148">
                  <c:v>13.9</c:v>
                </c:pt>
                <c:pt idx="149">
                  <c:v>14.39</c:v>
                </c:pt>
                <c:pt idx="150">
                  <c:v>14.54</c:v>
                </c:pt>
                <c:pt idx="151">
                  <c:v>14.56</c:v>
                </c:pt>
                <c:pt idx="152">
                  <c:v>14.23</c:v>
                </c:pt>
                <c:pt idx="153">
                  <c:v>14.01</c:v>
                </c:pt>
                <c:pt idx="154">
                  <c:v>13.94</c:v>
                </c:pt>
                <c:pt idx="155">
                  <c:v>13.92</c:v>
                </c:pt>
                <c:pt idx="156">
                  <c:v>13.88</c:v>
                </c:pt>
                <c:pt idx="157">
                  <c:v>13.9</c:v>
                </c:pt>
                <c:pt idx="158">
                  <c:v>14.02</c:v>
                </c:pt>
                <c:pt idx="159">
                  <c:v>13.61</c:v>
                </c:pt>
                <c:pt idx="160">
                  <c:v>13.61</c:v>
                </c:pt>
                <c:pt idx="161">
                  <c:v>13.77</c:v>
                </c:pt>
                <c:pt idx="162">
                  <c:v>13.83</c:v>
                </c:pt>
                <c:pt idx="163">
                  <c:v>13.76</c:v>
                </c:pt>
                <c:pt idx="164">
                  <c:v>14.06</c:v>
                </c:pt>
                <c:pt idx="165">
                  <c:v>12.42</c:v>
                </c:pt>
                <c:pt idx="166">
                  <c:v>12.26</c:v>
                </c:pt>
                <c:pt idx="167">
                  <c:v>12.17</c:v>
                </c:pt>
                <c:pt idx="168">
                  <c:v>11.93</c:v>
                </c:pt>
                <c:pt idx="169">
                  <c:v>11.94</c:v>
                </c:pt>
                <c:pt idx="170">
                  <c:v>12.17</c:v>
                </c:pt>
                <c:pt idx="171">
                  <c:v>12.43</c:v>
                </c:pt>
                <c:pt idx="172">
                  <c:v>12.55</c:v>
                </c:pt>
                <c:pt idx="173">
                  <c:v>12.73</c:v>
                </c:pt>
                <c:pt idx="174">
                  <c:v>12.82</c:v>
                </c:pt>
                <c:pt idx="175">
                  <c:v>12.64</c:v>
                </c:pt>
                <c:pt idx="176">
                  <c:v>12.54</c:v>
                </c:pt>
                <c:pt idx="177">
                  <c:v>12.57</c:v>
                </c:pt>
                <c:pt idx="178">
                  <c:v>12.7</c:v>
                </c:pt>
                <c:pt idx="179">
                  <c:v>12.87</c:v>
                </c:pt>
                <c:pt idx="180">
                  <c:v>12.71</c:v>
                </c:pt>
                <c:pt idx="181">
                  <c:v>12.83</c:v>
                </c:pt>
                <c:pt idx="182">
                  <c:v>13.04</c:v>
                </c:pt>
                <c:pt idx="183">
                  <c:v>12.89</c:v>
                </c:pt>
                <c:pt idx="184">
                  <c:v>12.98</c:v>
                </c:pt>
                <c:pt idx="185">
                  <c:v>13.31</c:v>
                </c:pt>
                <c:pt idx="186">
                  <c:v>13.26</c:v>
                </c:pt>
                <c:pt idx="187">
                  <c:v>13.13</c:v>
                </c:pt>
                <c:pt idx="188">
                  <c:v>12.95</c:v>
                </c:pt>
                <c:pt idx="189">
                  <c:v>12.76</c:v>
                </c:pt>
                <c:pt idx="190">
                  <c:v>13.26</c:v>
                </c:pt>
                <c:pt idx="191">
                  <c:v>13.78</c:v>
                </c:pt>
                <c:pt idx="192">
                  <c:v>13.62</c:v>
                </c:pt>
                <c:pt idx="193">
                  <c:v>13.58</c:v>
                </c:pt>
                <c:pt idx="194">
                  <c:v>13.82</c:v>
                </c:pt>
                <c:pt idx="195">
                  <c:v>14.16</c:v>
                </c:pt>
                <c:pt idx="196">
                  <c:v>14.11</c:v>
                </c:pt>
                <c:pt idx="197">
                  <c:v>13.93</c:v>
                </c:pt>
                <c:pt idx="198">
                  <c:v>13.87</c:v>
                </c:pt>
                <c:pt idx="199">
                  <c:v>13.94</c:v>
                </c:pt>
                <c:pt idx="200">
                  <c:v>13.48</c:v>
                </c:pt>
                <c:pt idx="201">
                  <c:v>13.35</c:v>
                </c:pt>
                <c:pt idx="202">
                  <c:v>13.35</c:v>
                </c:pt>
                <c:pt idx="203">
                  <c:v>13.61</c:v>
                </c:pt>
                <c:pt idx="204">
                  <c:v>13.57</c:v>
                </c:pt>
                <c:pt idx="205">
                  <c:v>13.57</c:v>
                </c:pt>
                <c:pt idx="206">
                  <c:v>13.57</c:v>
                </c:pt>
                <c:pt idx="207">
                  <c:v>13.68</c:v>
                </c:pt>
                <c:pt idx="208">
                  <c:v>13.62</c:v>
                </c:pt>
                <c:pt idx="209">
                  <c:v>13.6</c:v>
                </c:pt>
                <c:pt idx="210">
                  <c:v>13.98</c:v>
                </c:pt>
                <c:pt idx="211">
                  <c:v>13.62</c:v>
                </c:pt>
                <c:pt idx="212">
                  <c:v>13.74</c:v>
                </c:pt>
                <c:pt idx="213">
                  <c:v>13.82</c:v>
                </c:pt>
                <c:pt idx="214">
                  <c:v>13.65</c:v>
                </c:pt>
                <c:pt idx="215">
                  <c:v>13.75</c:v>
                </c:pt>
                <c:pt idx="216">
                  <c:v>13.9</c:v>
                </c:pt>
                <c:pt idx="217">
                  <c:v>13.82</c:v>
                </c:pt>
                <c:pt idx="218">
                  <c:v>13.75</c:v>
                </c:pt>
                <c:pt idx="219">
                  <c:v>13.85</c:v>
                </c:pt>
                <c:pt idx="220">
                  <c:v>14.1</c:v>
                </c:pt>
                <c:pt idx="221">
                  <c:v>14.06</c:v>
                </c:pt>
                <c:pt idx="222">
                  <c:v>13.99</c:v>
                </c:pt>
                <c:pt idx="223">
                  <c:v>13.83</c:v>
                </c:pt>
                <c:pt idx="224">
                  <c:v>14.05</c:v>
                </c:pt>
                <c:pt idx="225">
                  <c:v>14.01</c:v>
                </c:pt>
                <c:pt idx="226">
                  <c:v>13.83</c:v>
                </c:pt>
                <c:pt idx="227">
                  <c:v>13.78</c:v>
                </c:pt>
                <c:pt idx="228">
                  <c:v>13.48</c:v>
                </c:pt>
                <c:pt idx="229">
                  <c:v>13.29</c:v>
                </c:pt>
                <c:pt idx="230">
                  <c:v>12.64</c:v>
                </c:pt>
                <c:pt idx="231">
                  <c:v>12.83</c:v>
                </c:pt>
                <c:pt idx="232">
                  <c:v>12.82</c:v>
                </c:pt>
                <c:pt idx="233">
                  <c:v>12.71</c:v>
                </c:pt>
                <c:pt idx="234">
                  <c:v>12.83</c:v>
                </c:pt>
                <c:pt idx="235">
                  <c:v>12.83</c:v>
                </c:pt>
                <c:pt idx="236">
                  <c:v>12.92</c:v>
                </c:pt>
                <c:pt idx="237">
                  <c:v>13.01</c:v>
                </c:pt>
                <c:pt idx="238">
                  <c:v>12.96</c:v>
                </c:pt>
                <c:pt idx="239">
                  <c:v>13.16</c:v>
                </c:pt>
                <c:pt idx="240">
                  <c:v>13.08</c:v>
                </c:pt>
                <c:pt idx="241">
                  <c:v>12.99</c:v>
                </c:pt>
                <c:pt idx="242">
                  <c:v>13.03</c:v>
                </c:pt>
                <c:pt idx="243">
                  <c:v>13.08</c:v>
                </c:pt>
                <c:pt idx="244">
                  <c:v>13.1</c:v>
                </c:pt>
                <c:pt idx="245">
                  <c:v>13.15</c:v>
                </c:pt>
                <c:pt idx="246">
                  <c:v>13.01</c:v>
                </c:pt>
                <c:pt idx="247">
                  <c:v>12.89</c:v>
                </c:pt>
                <c:pt idx="248">
                  <c:v>12.92</c:v>
                </c:pt>
                <c:pt idx="249">
                  <c:v>12.89</c:v>
                </c:pt>
                <c:pt idx="250">
                  <c:v>12.83</c:v>
                </c:pt>
                <c:pt idx="251">
                  <c:v>12.69</c:v>
                </c:pt>
                <c:pt idx="252">
                  <c:v>12.79</c:v>
                </c:pt>
                <c:pt idx="253">
                  <c:v>13</c:v>
                </c:pt>
                <c:pt idx="254">
                  <c:v>12.97</c:v>
                </c:pt>
                <c:pt idx="255">
                  <c:v>13.21</c:v>
                </c:pt>
                <c:pt idx="256">
                  <c:v>13.31</c:v>
                </c:pt>
                <c:pt idx="257">
                  <c:v>13.28</c:v>
                </c:pt>
                <c:pt idx="258">
                  <c:v>13.16</c:v>
                </c:pt>
                <c:pt idx="259">
                  <c:v>13.21</c:v>
                </c:pt>
                <c:pt idx="260">
                  <c:v>13.07</c:v>
                </c:pt>
                <c:pt idx="261">
                  <c:v>13.36</c:v>
                </c:pt>
                <c:pt idx="262">
                  <c:v>13.46</c:v>
                </c:pt>
                <c:pt idx="263">
                  <c:v>13.4</c:v>
                </c:pt>
                <c:pt idx="264">
                  <c:v>13.56</c:v>
                </c:pt>
                <c:pt idx="265">
                  <c:v>13.46</c:v>
                </c:pt>
                <c:pt idx="266">
                  <c:v>13.52</c:v>
                </c:pt>
                <c:pt idx="267">
                  <c:v>13.58</c:v>
                </c:pt>
                <c:pt idx="268">
                  <c:v>13.51</c:v>
                </c:pt>
                <c:pt idx="269">
                  <c:v>13.79</c:v>
                </c:pt>
                <c:pt idx="270">
                  <c:v>13.66</c:v>
                </c:pt>
                <c:pt idx="271">
                  <c:v>13.66</c:v>
                </c:pt>
                <c:pt idx="272">
                  <c:v>13.43</c:v>
                </c:pt>
                <c:pt idx="273">
                  <c:v>13.53</c:v>
                </c:pt>
                <c:pt idx="274">
                  <c:v>13.53</c:v>
                </c:pt>
                <c:pt idx="275">
                  <c:v>13.46</c:v>
                </c:pt>
                <c:pt idx="276">
                  <c:v>13.05</c:v>
                </c:pt>
                <c:pt idx="277">
                  <c:v>13.3</c:v>
                </c:pt>
                <c:pt idx="278">
                  <c:v>13.6</c:v>
                </c:pt>
                <c:pt idx="279">
                  <c:v>13.52</c:v>
                </c:pt>
                <c:pt idx="280">
                  <c:v>13.79</c:v>
                </c:pt>
                <c:pt idx="281">
                  <c:v>13.61</c:v>
                </c:pt>
                <c:pt idx="282">
                  <c:v>13.57</c:v>
                </c:pt>
                <c:pt idx="283">
                  <c:v>13.44</c:v>
                </c:pt>
                <c:pt idx="284">
                  <c:v>13.09</c:v>
                </c:pt>
                <c:pt idx="285">
                  <c:v>13.1</c:v>
                </c:pt>
                <c:pt idx="286">
                  <c:v>13.17</c:v>
                </c:pt>
                <c:pt idx="287">
                  <c:v>12.68</c:v>
                </c:pt>
                <c:pt idx="288">
                  <c:v>12.59</c:v>
                </c:pt>
                <c:pt idx="289">
                  <c:v>12.81</c:v>
                </c:pt>
                <c:pt idx="290">
                  <c:v>12.78</c:v>
                </c:pt>
                <c:pt idx="291">
                  <c:v>13.05</c:v>
                </c:pt>
                <c:pt idx="292">
                  <c:v>13.23</c:v>
                </c:pt>
                <c:pt idx="293">
                  <c:v>13.53</c:v>
                </c:pt>
                <c:pt idx="294">
                  <c:v>13.41</c:v>
                </c:pt>
                <c:pt idx="295">
                  <c:v>13.22</c:v>
                </c:pt>
                <c:pt idx="296">
                  <c:v>13.37</c:v>
                </c:pt>
                <c:pt idx="297">
                  <c:v>13.44</c:v>
                </c:pt>
                <c:pt idx="298">
                  <c:v>13.36</c:v>
                </c:pt>
                <c:pt idx="299">
                  <c:v>13.88</c:v>
                </c:pt>
                <c:pt idx="300">
                  <c:v>13.85</c:v>
                </c:pt>
                <c:pt idx="301">
                  <c:v>13.84</c:v>
                </c:pt>
                <c:pt idx="302">
                  <c:v>13.69</c:v>
                </c:pt>
                <c:pt idx="303">
                  <c:v>13.84</c:v>
                </c:pt>
                <c:pt idx="304">
                  <c:v>13.84</c:v>
                </c:pt>
                <c:pt idx="305">
                  <c:v>13.84</c:v>
                </c:pt>
                <c:pt idx="306">
                  <c:v>13.87</c:v>
                </c:pt>
                <c:pt idx="307">
                  <c:v>13.76</c:v>
                </c:pt>
                <c:pt idx="308">
                  <c:v>13.93</c:v>
                </c:pt>
                <c:pt idx="309">
                  <c:v>13.68</c:v>
                </c:pt>
                <c:pt idx="310">
                  <c:v>13.92</c:v>
                </c:pt>
                <c:pt idx="311">
                  <c:v>13.78</c:v>
                </c:pt>
                <c:pt idx="312">
                  <c:v>13.75</c:v>
                </c:pt>
                <c:pt idx="313">
                  <c:v>13.52</c:v>
                </c:pt>
                <c:pt idx="314">
                  <c:v>13.22</c:v>
                </c:pt>
                <c:pt idx="315">
                  <c:v>13.17</c:v>
                </c:pt>
                <c:pt idx="316">
                  <c:v>13.93</c:v>
                </c:pt>
                <c:pt idx="317">
                  <c:v>13.67</c:v>
                </c:pt>
                <c:pt idx="318">
                  <c:v>13.9</c:v>
                </c:pt>
                <c:pt idx="319">
                  <c:v>14.09</c:v>
                </c:pt>
                <c:pt idx="320">
                  <c:v>14</c:v>
                </c:pt>
                <c:pt idx="321">
                  <c:v>13.68</c:v>
                </c:pt>
                <c:pt idx="322">
                  <c:v>13.45</c:v>
                </c:pt>
                <c:pt idx="323">
                  <c:v>13.6</c:v>
                </c:pt>
                <c:pt idx="324">
                  <c:v>13.63</c:v>
                </c:pt>
                <c:pt idx="325">
                  <c:v>13.63</c:v>
                </c:pt>
                <c:pt idx="326">
                  <c:v>13.24</c:v>
                </c:pt>
                <c:pt idx="327">
                  <c:v>13.67</c:v>
                </c:pt>
                <c:pt idx="328">
                  <c:v>13.89</c:v>
                </c:pt>
                <c:pt idx="329">
                  <c:v>13.83</c:v>
                </c:pt>
                <c:pt idx="330">
                  <c:v>13.95</c:v>
                </c:pt>
                <c:pt idx="331">
                  <c:v>14.2</c:v>
                </c:pt>
                <c:pt idx="332">
                  <c:v>14.29</c:v>
                </c:pt>
                <c:pt idx="333">
                  <c:v>13.96</c:v>
                </c:pt>
                <c:pt idx="334">
                  <c:v>14.18</c:v>
                </c:pt>
                <c:pt idx="335">
                  <c:v>14.3</c:v>
                </c:pt>
                <c:pt idx="336">
                  <c:v>14.46</c:v>
                </c:pt>
                <c:pt idx="337">
                  <c:v>14.46</c:v>
                </c:pt>
                <c:pt idx="338">
                  <c:v>14.72</c:v>
                </c:pt>
                <c:pt idx="339">
                  <c:v>14.78</c:v>
                </c:pt>
                <c:pt idx="340">
                  <c:v>14.64</c:v>
                </c:pt>
                <c:pt idx="341">
                  <c:v>14.61</c:v>
                </c:pt>
                <c:pt idx="342">
                  <c:v>14.61</c:v>
                </c:pt>
                <c:pt idx="343">
                  <c:v>14.44</c:v>
                </c:pt>
                <c:pt idx="344">
                  <c:v>14.57</c:v>
                </c:pt>
                <c:pt idx="345">
                  <c:v>14.56</c:v>
                </c:pt>
                <c:pt idx="346">
                  <c:v>14.34</c:v>
                </c:pt>
                <c:pt idx="347">
                  <c:v>14.14</c:v>
                </c:pt>
                <c:pt idx="348">
                  <c:v>13.74</c:v>
                </c:pt>
                <c:pt idx="349">
                  <c:v>14.06</c:v>
                </c:pt>
                <c:pt idx="350">
                  <c:v>14.29</c:v>
                </c:pt>
                <c:pt idx="351">
                  <c:v>14.2</c:v>
                </c:pt>
                <c:pt idx="352">
                  <c:v>14.05</c:v>
                </c:pt>
                <c:pt idx="353">
                  <c:v>14.33</c:v>
                </c:pt>
                <c:pt idx="354">
                  <c:v>14.14</c:v>
                </c:pt>
                <c:pt idx="355">
                  <c:v>14.35</c:v>
                </c:pt>
                <c:pt idx="356">
                  <c:v>14.39</c:v>
                </c:pt>
                <c:pt idx="357">
                  <c:v>14.44</c:v>
                </c:pt>
                <c:pt idx="358">
                  <c:v>14.03</c:v>
                </c:pt>
                <c:pt idx="359">
                  <c:v>13.6</c:v>
                </c:pt>
                <c:pt idx="360">
                  <c:v>14.02</c:v>
                </c:pt>
                <c:pt idx="361">
                  <c:v>13.99</c:v>
                </c:pt>
                <c:pt idx="362">
                  <c:v>13.99</c:v>
                </c:pt>
                <c:pt idx="363">
                  <c:v>14.09</c:v>
                </c:pt>
                <c:pt idx="364">
                  <c:v>14.02</c:v>
                </c:pt>
                <c:pt idx="365">
                  <c:v>13.95</c:v>
                </c:pt>
                <c:pt idx="366">
                  <c:v>13.83</c:v>
                </c:pt>
                <c:pt idx="367">
                  <c:v>13.54</c:v>
                </c:pt>
                <c:pt idx="368">
                  <c:v>13.53</c:v>
                </c:pt>
                <c:pt idx="369">
                  <c:v>13.5</c:v>
                </c:pt>
                <c:pt idx="370">
                  <c:v>13.71</c:v>
                </c:pt>
                <c:pt idx="371">
                  <c:v>13.84</c:v>
                </c:pt>
                <c:pt idx="372">
                  <c:v>14.13</c:v>
                </c:pt>
                <c:pt idx="373">
                  <c:v>13.84</c:v>
                </c:pt>
                <c:pt idx="374">
                  <c:v>13.66</c:v>
                </c:pt>
                <c:pt idx="375">
                  <c:v>13.74</c:v>
                </c:pt>
                <c:pt idx="376">
                  <c:v>13.46</c:v>
                </c:pt>
                <c:pt idx="377">
                  <c:v>13.35</c:v>
                </c:pt>
                <c:pt idx="378">
                  <c:v>13.17</c:v>
                </c:pt>
                <c:pt idx="379">
                  <c:v>13.48</c:v>
                </c:pt>
                <c:pt idx="380">
                  <c:v>13.53</c:v>
                </c:pt>
                <c:pt idx="381">
                  <c:v>13.37</c:v>
                </c:pt>
                <c:pt idx="382">
                  <c:v>13.24</c:v>
                </c:pt>
                <c:pt idx="383">
                  <c:v>13.4</c:v>
                </c:pt>
                <c:pt idx="384">
                  <c:v>12.74</c:v>
                </c:pt>
                <c:pt idx="385">
                  <c:v>12.81</c:v>
                </c:pt>
                <c:pt idx="386">
                  <c:v>12.76</c:v>
                </c:pt>
                <c:pt idx="387">
                  <c:v>12.17</c:v>
                </c:pt>
                <c:pt idx="388">
                  <c:v>12.28</c:v>
                </c:pt>
                <c:pt idx="389">
                  <c:v>12.45</c:v>
                </c:pt>
                <c:pt idx="390">
                  <c:v>12.41</c:v>
                </c:pt>
                <c:pt idx="391">
                  <c:v>12.36</c:v>
                </c:pt>
                <c:pt idx="392">
                  <c:v>12.49</c:v>
                </c:pt>
                <c:pt idx="393">
                  <c:v>12.21</c:v>
                </c:pt>
                <c:pt idx="394">
                  <c:v>11.88</c:v>
                </c:pt>
                <c:pt idx="395">
                  <c:v>13.16</c:v>
                </c:pt>
                <c:pt idx="396">
                  <c:v>13.11</c:v>
                </c:pt>
                <c:pt idx="397">
                  <c:v>13.58</c:v>
                </c:pt>
                <c:pt idx="398">
                  <c:v>13.41</c:v>
                </c:pt>
                <c:pt idx="399">
                  <c:v>13.73</c:v>
                </c:pt>
                <c:pt idx="400">
                  <c:v>13.83</c:v>
                </c:pt>
                <c:pt idx="401">
                  <c:v>13.41</c:v>
                </c:pt>
                <c:pt idx="402">
                  <c:v>13.06</c:v>
                </c:pt>
                <c:pt idx="403">
                  <c:v>13.32</c:v>
                </c:pt>
                <c:pt idx="404">
                  <c:v>13.6</c:v>
                </c:pt>
                <c:pt idx="405">
                  <c:v>12.66</c:v>
                </c:pt>
                <c:pt idx="406">
                  <c:v>12.65</c:v>
                </c:pt>
                <c:pt idx="407">
                  <c:v>12.79</c:v>
                </c:pt>
                <c:pt idx="408">
                  <c:v>12.84</c:v>
                </c:pt>
                <c:pt idx="409">
                  <c:v>13.08</c:v>
                </c:pt>
                <c:pt idx="410">
                  <c:v>13.06</c:v>
                </c:pt>
                <c:pt idx="411">
                  <c:v>13.07</c:v>
                </c:pt>
                <c:pt idx="412">
                  <c:v>13.28</c:v>
                </c:pt>
                <c:pt idx="413">
                  <c:v>13.13</c:v>
                </c:pt>
                <c:pt idx="414">
                  <c:v>12.94</c:v>
                </c:pt>
                <c:pt idx="415">
                  <c:v>13.04</c:v>
                </c:pt>
                <c:pt idx="416">
                  <c:v>13.22</c:v>
                </c:pt>
                <c:pt idx="417">
                  <c:v>13.2</c:v>
                </c:pt>
                <c:pt idx="418">
                  <c:v>13.21</c:v>
                </c:pt>
                <c:pt idx="419">
                  <c:v>13.17</c:v>
                </c:pt>
                <c:pt idx="420">
                  <c:v>13.32</c:v>
                </c:pt>
                <c:pt idx="421">
                  <c:v>13.46</c:v>
                </c:pt>
                <c:pt idx="422">
                  <c:v>13.45</c:v>
                </c:pt>
                <c:pt idx="423">
                  <c:v>13.69</c:v>
                </c:pt>
                <c:pt idx="424">
                  <c:v>13.42</c:v>
                </c:pt>
                <c:pt idx="425">
                  <c:v>13.42</c:v>
                </c:pt>
                <c:pt idx="426">
                  <c:v>16.489999999999998</c:v>
                </c:pt>
                <c:pt idx="427">
                  <c:v>16.690000000000001</c:v>
                </c:pt>
                <c:pt idx="428">
                  <c:v>16.850000000000001</c:v>
                </c:pt>
                <c:pt idx="429">
                  <c:v>16.649999999999999</c:v>
                </c:pt>
                <c:pt idx="430">
                  <c:v>16.39</c:v>
                </c:pt>
                <c:pt idx="431">
                  <c:v>16.489999999999998</c:v>
                </c:pt>
                <c:pt idx="432">
                  <c:v>16.57</c:v>
                </c:pt>
                <c:pt idx="433">
                  <c:v>16.489999999999998</c:v>
                </c:pt>
                <c:pt idx="434">
                  <c:v>16.53</c:v>
                </c:pt>
                <c:pt idx="435">
                  <c:v>16.21</c:v>
                </c:pt>
                <c:pt idx="436">
                  <c:v>16.350000000000001</c:v>
                </c:pt>
                <c:pt idx="437">
                  <c:v>16.03</c:v>
                </c:pt>
                <c:pt idx="438">
                  <c:v>16.29</c:v>
                </c:pt>
                <c:pt idx="439">
                  <c:v>16.440000000000001</c:v>
                </c:pt>
                <c:pt idx="440">
                  <c:v>16.260000000000002</c:v>
                </c:pt>
                <c:pt idx="441">
                  <c:v>15.77</c:v>
                </c:pt>
                <c:pt idx="442">
                  <c:v>16.09</c:v>
                </c:pt>
                <c:pt idx="443">
                  <c:v>16.54</c:v>
                </c:pt>
                <c:pt idx="444">
                  <c:v>16.579999999999998</c:v>
                </c:pt>
                <c:pt idx="445">
                  <c:v>16.11</c:v>
                </c:pt>
                <c:pt idx="446">
                  <c:v>16.21</c:v>
                </c:pt>
                <c:pt idx="447">
                  <c:v>16.48</c:v>
                </c:pt>
                <c:pt idx="448">
                  <c:v>16.21</c:v>
                </c:pt>
                <c:pt idx="449">
                  <c:v>16.22</c:v>
                </c:pt>
                <c:pt idx="450">
                  <c:v>16.260000000000002</c:v>
                </c:pt>
                <c:pt idx="451">
                  <c:v>16.329999999999998</c:v>
                </c:pt>
                <c:pt idx="452">
                  <c:v>16.54</c:v>
                </c:pt>
                <c:pt idx="453">
                  <c:v>16.559999999999999</c:v>
                </c:pt>
                <c:pt idx="454">
                  <c:v>17.46</c:v>
                </c:pt>
                <c:pt idx="455">
                  <c:v>17.579999999999998</c:v>
                </c:pt>
                <c:pt idx="456">
                  <c:v>17.12</c:v>
                </c:pt>
                <c:pt idx="457">
                  <c:v>17.45</c:v>
                </c:pt>
                <c:pt idx="458">
                  <c:v>17.510000000000002</c:v>
                </c:pt>
                <c:pt idx="459">
                  <c:v>17.82</c:v>
                </c:pt>
                <c:pt idx="460">
                  <c:v>17.64</c:v>
                </c:pt>
                <c:pt idx="461">
                  <c:v>17.89</c:v>
                </c:pt>
                <c:pt idx="462">
                  <c:v>18.02</c:v>
                </c:pt>
                <c:pt idx="463">
                  <c:v>17.940000000000001</c:v>
                </c:pt>
                <c:pt idx="464">
                  <c:v>18.07</c:v>
                </c:pt>
                <c:pt idx="465">
                  <c:v>18.54</c:v>
                </c:pt>
                <c:pt idx="466">
                  <c:v>18.54</c:v>
                </c:pt>
                <c:pt idx="467">
                  <c:v>18.13</c:v>
                </c:pt>
                <c:pt idx="468">
                  <c:v>17.989999999999998</c:v>
                </c:pt>
                <c:pt idx="469">
                  <c:v>17.79</c:v>
                </c:pt>
                <c:pt idx="470">
                  <c:v>17.71</c:v>
                </c:pt>
                <c:pt idx="471">
                  <c:v>17.47</c:v>
                </c:pt>
                <c:pt idx="472">
                  <c:v>17.350000000000001</c:v>
                </c:pt>
                <c:pt idx="473">
                  <c:v>17.13</c:v>
                </c:pt>
                <c:pt idx="474">
                  <c:v>17.14</c:v>
                </c:pt>
                <c:pt idx="475">
                  <c:v>17.29</c:v>
                </c:pt>
                <c:pt idx="476">
                  <c:v>17.77</c:v>
                </c:pt>
                <c:pt idx="477">
                  <c:v>17.91</c:v>
                </c:pt>
                <c:pt idx="478">
                  <c:v>17.7</c:v>
                </c:pt>
                <c:pt idx="479">
                  <c:v>17.57</c:v>
                </c:pt>
                <c:pt idx="480">
                  <c:v>17.09</c:v>
                </c:pt>
                <c:pt idx="481">
                  <c:v>17.09</c:v>
                </c:pt>
                <c:pt idx="482">
                  <c:v>17.71</c:v>
                </c:pt>
                <c:pt idx="483">
                  <c:v>17.98</c:v>
                </c:pt>
                <c:pt idx="484">
                  <c:v>18</c:v>
                </c:pt>
                <c:pt idx="485">
                  <c:v>18.11</c:v>
                </c:pt>
                <c:pt idx="486">
                  <c:v>17.920000000000002</c:v>
                </c:pt>
                <c:pt idx="487">
                  <c:v>18</c:v>
                </c:pt>
                <c:pt idx="488">
                  <c:v>17.93</c:v>
                </c:pt>
                <c:pt idx="489">
                  <c:v>17.59</c:v>
                </c:pt>
                <c:pt idx="490">
                  <c:v>17.55</c:v>
                </c:pt>
                <c:pt idx="491">
                  <c:v>17.329999999999998</c:v>
                </c:pt>
                <c:pt idx="492">
                  <c:v>17.190000000000001</c:v>
                </c:pt>
                <c:pt idx="493">
                  <c:v>17.329999999999998</c:v>
                </c:pt>
                <c:pt idx="494">
                  <c:v>17</c:v>
                </c:pt>
                <c:pt idx="495">
                  <c:v>17</c:v>
                </c:pt>
                <c:pt idx="496">
                  <c:v>16.649999999999999</c:v>
                </c:pt>
                <c:pt idx="497">
                  <c:v>16.43</c:v>
                </c:pt>
                <c:pt idx="498">
                  <c:v>16.22</c:v>
                </c:pt>
                <c:pt idx="499">
                  <c:v>16.260000000000002</c:v>
                </c:pt>
                <c:pt idx="500">
                  <c:v>16.12</c:v>
                </c:pt>
                <c:pt idx="501">
                  <c:v>15.92</c:v>
                </c:pt>
                <c:pt idx="502">
                  <c:v>15.96</c:v>
                </c:pt>
                <c:pt idx="503">
                  <c:v>16.18</c:v>
                </c:pt>
                <c:pt idx="504">
                  <c:v>16.510000000000002</c:v>
                </c:pt>
                <c:pt idx="505">
                  <c:v>15.91</c:v>
                </c:pt>
                <c:pt idx="506">
                  <c:v>15.56</c:v>
                </c:pt>
                <c:pt idx="507">
                  <c:v>15.41</c:v>
                </c:pt>
                <c:pt idx="508">
                  <c:v>15.69</c:v>
                </c:pt>
                <c:pt idx="509">
                  <c:v>15.91</c:v>
                </c:pt>
                <c:pt idx="510">
                  <c:v>15.92</c:v>
                </c:pt>
                <c:pt idx="511">
                  <c:v>15.86</c:v>
                </c:pt>
                <c:pt idx="512">
                  <c:v>15.91</c:v>
                </c:pt>
                <c:pt idx="513">
                  <c:v>16.02</c:v>
                </c:pt>
                <c:pt idx="514">
                  <c:v>15.9</c:v>
                </c:pt>
                <c:pt idx="515">
                  <c:v>15.71</c:v>
                </c:pt>
                <c:pt idx="516">
                  <c:v>16.02</c:v>
                </c:pt>
                <c:pt idx="517">
                  <c:v>15.69</c:v>
                </c:pt>
                <c:pt idx="518">
                  <c:v>15.74</c:v>
                </c:pt>
                <c:pt idx="519">
                  <c:v>15.12</c:v>
                </c:pt>
                <c:pt idx="520">
                  <c:v>15.17</c:v>
                </c:pt>
                <c:pt idx="521">
                  <c:v>15.17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106848"/>
        <c:axId val="297101752"/>
      </c:lineChart>
      <c:dateAx>
        <c:axId val="297106848"/>
        <c:scaling>
          <c:orientation val="minMax"/>
        </c:scaling>
        <c:delete val="0"/>
        <c:axPos val="b"/>
        <c:numFmt formatCode="mmm\ \'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101752"/>
        <c:crosses val="autoZero"/>
        <c:auto val="1"/>
        <c:lblOffset val="100"/>
        <c:baseTimeUnit val="days"/>
        <c:majorUnit val="4"/>
        <c:majorTimeUnit val="months"/>
      </c:dateAx>
      <c:valAx>
        <c:axId val="297101752"/>
        <c:scaling>
          <c:orientation val="minMax"/>
          <c:max val="28"/>
          <c:min val="6"/>
        </c:scaling>
        <c:delete val="0"/>
        <c:axPos val="l"/>
        <c:numFmt formatCode="0\x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1068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E51343"/>
              </a:solidFill>
              <a:ln>
                <a:noFill/>
              </a:ln>
              <a:effectLst/>
            </c:spPr>
          </c:dPt>
          <c:dLbls>
            <c:dLbl>
              <c:idx val="2"/>
              <c:numFmt formatCode="_(&quot;$&quot;* #,##0_);_(&quot;$&quot;* \(#,##0\);_(&quot;$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DD144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Sheet3!$M$7:$M$13</c:f>
              <c:strCache>
                <c:ptCount val="7"/>
                <c:pt idx="0">
                  <c:v>AutoNation (AN)</c:v>
                </c:pt>
                <c:pt idx="1">
                  <c:v>Penske Auto (PAG)</c:v>
                </c:pt>
                <c:pt idx="2">
                  <c:v>GPI</c:v>
                </c:pt>
                <c:pt idx="3">
                  <c:v>Sonic Auto (SAH)</c:v>
                </c:pt>
                <c:pt idx="4">
                  <c:v>Van Tuyl Group</c:v>
                </c:pt>
                <c:pt idx="5">
                  <c:v>Hendrick Auto</c:v>
                </c:pt>
                <c:pt idx="6">
                  <c:v>Asbury Auto</c:v>
                </c:pt>
              </c:strCache>
            </c:strRef>
          </c:cat>
          <c:val>
            <c:numRef>
              <c:f>Sheet3!$N$7:$N$13</c:f>
              <c:numCache>
                <c:formatCode>#,##0_);\(#,##0\);#,##0_);@_)</c:formatCode>
                <c:ptCount val="7"/>
                <c:pt idx="0">
                  <c:v>19109</c:v>
                </c:pt>
                <c:pt idx="1">
                  <c:v>17177</c:v>
                </c:pt>
                <c:pt idx="2">
                  <c:v>9939</c:v>
                </c:pt>
                <c:pt idx="3">
                  <c:v>9197</c:v>
                </c:pt>
                <c:pt idx="4">
                  <c:v>8608</c:v>
                </c:pt>
                <c:pt idx="5">
                  <c:v>7088</c:v>
                </c:pt>
                <c:pt idx="6">
                  <c:v>5868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97104104"/>
        <c:axId val="297107632"/>
      </c:barChart>
      <c:catAx>
        <c:axId val="29710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107632"/>
        <c:crosses val="autoZero"/>
        <c:auto val="1"/>
        <c:lblAlgn val="ctr"/>
        <c:lblOffset val="100"/>
        <c:noMultiLvlLbl val="0"/>
      </c:catAx>
      <c:valAx>
        <c:axId val="297107632"/>
        <c:scaling>
          <c:orientation val="minMax"/>
        </c:scaling>
        <c:delete val="1"/>
        <c:axPos val="l"/>
        <c:numFmt formatCode="#,##0_);\(#,##0\);#,##0_);@_)" sourceLinked="1"/>
        <c:majorTickMark val="none"/>
        <c:minorTickMark val="none"/>
        <c:tickLblPos val="nextTo"/>
        <c:crossAx val="29710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vehsales!$A$20:$A$98</c:f>
              <c:numCache>
                <c:formatCode>yyyy\-mm\-dd</c:formatCode>
                <c:ptCount val="79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40238</c:v>
                </c:pt>
                <c:pt idx="7">
                  <c:v>40269</c:v>
                </c:pt>
                <c:pt idx="8">
                  <c:v>40299</c:v>
                </c:pt>
                <c:pt idx="9">
                  <c:v>40330</c:v>
                </c:pt>
                <c:pt idx="10">
                  <c:v>40360</c:v>
                </c:pt>
                <c:pt idx="11">
                  <c:v>40391</c:v>
                </c:pt>
                <c:pt idx="12">
                  <c:v>40422</c:v>
                </c:pt>
                <c:pt idx="13">
                  <c:v>40452</c:v>
                </c:pt>
                <c:pt idx="14">
                  <c:v>40483</c:v>
                </c:pt>
                <c:pt idx="15">
                  <c:v>40513</c:v>
                </c:pt>
                <c:pt idx="16">
                  <c:v>40544</c:v>
                </c:pt>
                <c:pt idx="17">
                  <c:v>40575</c:v>
                </c:pt>
                <c:pt idx="18">
                  <c:v>40603</c:v>
                </c:pt>
                <c:pt idx="19">
                  <c:v>40634</c:v>
                </c:pt>
                <c:pt idx="20">
                  <c:v>40664</c:v>
                </c:pt>
                <c:pt idx="21">
                  <c:v>40695</c:v>
                </c:pt>
                <c:pt idx="22">
                  <c:v>40725</c:v>
                </c:pt>
                <c:pt idx="23">
                  <c:v>40756</c:v>
                </c:pt>
                <c:pt idx="24">
                  <c:v>40787</c:v>
                </c:pt>
                <c:pt idx="25">
                  <c:v>40817</c:v>
                </c:pt>
                <c:pt idx="26">
                  <c:v>40848</c:v>
                </c:pt>
                <c:pt idx="27">
                  <c:v>40878</c:v>
                </c:pt>
                <c:pt idx="28">
                  <c:v>40909</c:v>
                </c:pt>
                <c:pt idx="29">
                  <c:v>40940</c:v>
                </c:pt>
                <c:pt idx="30">
                  <c:v>40969</c:v>
                </c:pt>
                <c:pt idx="31">
                  <c:v>41000</c:v>
                </c:pt>
                <c:pt idx="32">
                  <c:v>41030</c:v>
                </c:pt>
                <c:pt idx="33">
                  <c:v>41061</c:v>
                </c:pt>
                <c:pt idx="34">
                  <c:v>41091</c:v>
                </c:pt>
                <c:pt idx="35">
                  <c:v>41122</c:v>
                </c:pt>
                <c:pt idx="36">
                  <c:v>41153</c:v>
                </c:pt>
                <c:pt idx="37">
                  <c:v>41183</c:v>
                </c:pt>
                <c:pt idx="38">
                  <c:v>41214</c:v>
                </c:pt>
                <c:pt idx="39">
                  <c:v>41244</c:v>
                </c:pt>
                <c:pt idx="40">
                  <c:v>41275</c:v>
                </c:pt>
                <c:pt idx="41">
                  <c:v>41306</c:v>
                </c:pt>
                <c:pt idx="42">
                  <c:v>41334</c:v>
                </c:pt>
                <c:pt idx="43">
                  <c:v>41365</c:v>
                </c:pt>
                <c:pt idx="44">
                  <c:v>41395</c:v>
                </c:pt>
                <c:pt idx="45">
                  <c:v>41426</c:v>
                </c:pt>
                <c:pt idx="46">
                  <c:v>41456</c:v>
                </c:pt>
                <c:pt idx="47">
                  <c:v>41487</c:v>
                </c:pt>
                <c:pt idx="48">
                  <c:v>41518</c:v>
                </c:pt>
                <c:pt idx="49">
                  <c:v>41548</c:v>
                </c:pt>
                <c:pt idx="50">
                  <c:v>41579</c:v>
                </c:pt>
                <c:pt idx="51">
                  <c:v>41609</c:v>
                </c:pt>
                <c:pt idx="52">
                  <c:v>41640</c:v>
                </c:pt>
                <c:pt idx="53">
                  <c:v>41671</c:v>
                </c:pt>
                <c:pt idx="54">
                  <c:v>41699</c:v>
                </c:pt>
                <c:pt idx="55">
                  <c:v>41730</c:v>
                </c:pt>
                <c:pt idx="56">
                  <c:v>41760</c:v>
                </c:pt>
                <c:pt idx="57">
                  <c:v>41791</c:v>
                </c:pt>
                <c:pt idx="58">
                  <c:v>41821</c:v>
                </c:pt>
                <c:pt idx="59">
                  <c:v>41852</c:v>
                </c:pt>
                <c:pt idx="60">
                  <c:v>41883</c:v>
                </c:pt>
                <c:pt idx="61">
                  <c:v>41913</c:v>
                </c:pt>
                <c:pt idx="62">
                  <c:v>41944</c:v>
                </c:pt>
                <c:pt idx="63">
                  <c:v>41974</c:v>
                </c:pt>
                <c:pt idx="64">
                  <c:v>42005</c:v>
                </c:pt>
                <c:pt idx="65">
                  <c:v>42036</c:v>
                </c:pt>
                <c:pt idx="66">
                  <c:v>42064</c:v>
                </c:pt>
                <c:pt idx="67">
                  <c:v>42095</c:v>
                </c:pt>
                <c:pt idx="68">
                  <c:v>42125</c:v>
                </c:pt>
                <c:pt idx="69">
                  <c:v>42156</c:v>
                </c:pt>
                <c:pt idx="70">
                  <c:v>42186</c:v>
                </c:pt>
                <c:pt idx="71">
                  <c:v>42217</c:v>
                </c:pt>
                <c:pt idx="72">
                  <c:v>42248</c:v>
                </c:pt>
                <c:pt idx="73">
                  <c:v>42278</c:v>
                </c:pt>
                <c:pt idx="74">
                  <c:v>42309</c:v>
                </c:pt>
                <c:pt idx="75">
                  <c:v>42339</c:v>
                </c:pt>
                <c:pt idx="76">
                  <c:v>42370</c:v>
                </c:pt>
                <c:pt idx="77">
                  <c:v>42401</c:v>
                </c:pt>
                <c:pt idx="78">
                  <c:v>42430</c:v>
                </c:pt>
              </c:numCache>
            </c:numRef>
          </c:cat>
          <c:val>
            <c:numRef>
              <c:f>vehsales!$B$20:$B$98</c:f>
              <c:numCache>
                <c:formatCode>0</c:formatCode>
                <c:ptCount val="79"/>
                <c:pt idx="0">
                  <c:v>9.5</c:v>
                </c:pt>
                <c:pt idx="1">
                  <c:v>10.6</c:v>
                </c:pt>
                <c:pt idx="2">
                  <c:v>11</c:v>
                </c:pt>
                <c:pt idx="3">
                  <c:v>11.3</c:v>
                </c:pt>
                <c:pt idx="4">
                  <c:v>10.9</c:v>
                </c:pt>
                <c:pt idx="5">
                  <c:v>10.3</c:v>
                </c:pt>
                <c:pt idx="6">
                  <c:v>11.8</c:v>
                </c:pt>
                <c:pt idx="7">
                  <c:v>11.5</c:v>
                </c:pt>
                <c:pt idx="8">
                  <c:v>12</c:v>
                </c:pt>
                <c:pt idx="9">
                  <c:v>11.6</c:v>
                </c:pt>
                <c:pt idx="10">
                  <c:v>11.9</c:v>
                </c:pt>
                <c:pt idx="11">
                  <c:v>12</c:v>
                </c:pt>
                <c:pt idx="12">
                  <c:v>11.9</c:v>
                </c:pt>
                <c:pt idx="13">
                  <c:v>12.4</c:v>
                </c:pt>
                <c:pt idx="14">
                  <c:v>12.3</c:v>
                </c:pt>
                <c:pt idx="15">
                  <c:v>12.6</c:v>
                </c:pt>
                <c:pt idx="16">
                  <c:v>12.8</c:v>
                </c:pt>
                <c:pt idx="17">
                  <c:v>13.1</c:v>
                </c:pt>
                <c:pt idx="18">
                  <c:v>13.2</c:v>
                </c:pt>
                <c:pt idx="19">
                  <c:v>13.4</c:v>
                </c:pt>
                <c:pt idx="20">
                  <c:v>12.3</c:v>
                </c:pt>
                <c:pt idx="21">
                  <c:v>11.9</c:v>
                </c:pt>
                <c:pt idx="22">
                  <c:v>12.7</c:v>
                </c:pt>
                <c:pt idx="23">
                  <c:v>12.6</c:v>
                </c:pt>
                <c:pt idx="24">
                  <c:v>13.4</c:v>
                </c:pt>
                <c:pt idx="25">
                  <c:v>13.7</c:v>
                </c:pt>
                <c:pt idx="26">
                  <c:v>13.6</c:v>
                </c:pt>
                <c:pt idx="27">
                  <c:v>13.8</c:v>
                </c:pt>
                <c:pt idx="28">
                  <c:v>14.3</c:v>
                </c:pt>
                <c:pt idx="29">
                  <c:v>14.9</c:v>
                </c:pt>
                <c:pt idx="30">
                  <c:v>14.6</c:v>
                </c:pt>
                <c:pt idx="31">
                  <c:v>14.8</c:v>
                </c:pt>
                <c:pt idx="32">
                  <c:v>14.4</c:v>
                </c:pt>
                <c:pt idx="33">
                  <c:v>14.5</c:v>
                </c:pt>
                <c:pt idx="34">
                  <c:v>14.5</c:v>
                </c:pt>
                <c:pt idx="35">
                  <c:v>14.5</c:v>
                </c:pt>
                <c:pt idx="36">
                  <c:v>15.2</c:v>
                </c:pt>
                <c:pt idx="37">
                  <c:v>14.8</c:v>
                </c:pt>
                <c:pt idx="38">
                  <c:v>15.4</c:v>
                </c:pt>
                <c:pt idx="39">
                  <c:v>15.6</c:v>
                </c:pt>
                <c:pt idx="40">
                  <c:v>15.7</c:v>
                </c:pt>
                <c:pt idx="41">
                  <c:v>15.9</c:v>
                </c:pt>
                <c:pt idx="42">
                  <c:v>15.7</c:v>
                </c:pt>
                <c:pt idx="43">
                  <c:v>15.7</c:v>
                </c:pt>
                <c:pt idx="44">
                  <c:v>15.7</c:v>
                </c:pt>
                <c:pt idx="45">
                  <c:v>16</c:v>
                </c:pt>
                <c:pt idx="46">
                  <c:v>16.100000000000001</c:v>
                </c:pt>
                <c:pt idx="47">
                  <c:v>16</c:v>
                </c:pt>
                <c:pt idx="48">
                  <c:v>15.8</c:v>
                </c:pt>
                <c:pt idx="49">
                  <c:v>15.7</c:v>
                </c:pt>
                <c:pt idx="50">
                  <c:v>16.5</c:v>
                </c:pt>
                <c:pt idx="51">
                  <c:v>15.8</c:v>
                </c:pt>
                <c:pt idx="52">
                  <c:v>15.6</c:v>
                </c:pt>
                <c:pt idx="53">
                  <c:v>15.9</c:v>
                </c:pt>
                <c:pt idx="54">
                  <c:v>16.8</c:v>
                </c:pt>
                <c:pt idx="55">
                  <c:v>16.600000000000001</c:v>
                </c:pt>
                <c:pt idx="56">
                  <c:v>17</c:v>
                </c:pt>
                <c:pt idx="57">
                  <c:v>17.100000000000001</c:v>
                </c:pt>
                <c:pt idx="58">
                  <c:v>16.899999999999999</c:v>
                </c:pt>
                <c:pt idx="59">
                  <c:v>17.7</c:v>
                </c:pt>
                <c:pt idx="60">
                  <c:v>16.899999999999999</c:v>
                </c:pt>
                <c:pt idx="61">
                  <c:v>16.899999999999999</c:v>
                </c:pt>
                <c:pt idx="62">
                  <c:v>17.399999999999999</c:v>
                </c:pt>
                <c:pt idx="63">
                  <c:v>17.2</c:v>
                </c:pt>
                <c:pt idx="64">
                  <c:v>17.100000000000001</c:v>
                </c:pt>
                <c:pt idx="65">
                  <c:v>16.8</c:v>
                </c:pt>
                <c:pt idx="66">
                  <c:v>17.5</c:v>
                </c:pt>
                <c:pt idx="67">
                  <c:v>17.100000000000001</c:v>
                </c:pt>
                <c:pt idx="68">
                  <c:v>18.100000000000001</c:v>
                </c:pt>
                <c:pt idx="69">
                  <c:v>17.399999999999999</c:v>
                </c:pt>
                <c:pt idx="70">
                  <c:v>17.899999999999999</c:v>
                </c:pt>
                <c:pt idx="71">
                  <c:v>18.2</c:v>
                </c:pt>
                <c:pt idx="72">
                  <c:v>18.5</c:v>
                </c:pt>
                <c:pt idx="73">
                  <c:v>18.600000000000001</c:v>
                </c:pt>
                <c:pt idx="74">
                  <c:v>18.600000000000001</c:v>
                </c:pt>
                <c:pt idx="75">
                  <c:v>17.600000000000001</c:v>
                </c:pt>
                <c:pt idx="76">
                  <c:v>17.899999999999999</c:v>
                </c:pt>
                <c:pt idx="77">
                  <c:v>17.899999999999999</c:v>
                </c:pt>
                <c:pt idx="78">
                  <c:v>16.899999999999999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697488"/>
        <c:axId val="297698664"/>
      </c:lineChart>
      <c:dateAx>
        <c:axId val="297697488"/>
        <c:scaling>
          <c:orientation val="minMax"/>
        </c:scaling>
        <c:delete val="0"/>
        <c:axPos val="b"/>
        <c:numFmt formatCode="mmm\ 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297698664"/>
        <c:crosses val="autoZero"/>
        <c:auto val="1"/>
        <c:lblOffset val="100"/>
        <c:baseTimeUnit val="months"/>
        <c:majorUnit val="12"/>
        <c:majorTimeUnit val="months"/>
      </c:dateAx>
      <c:valAx>
        <c:axId val="297698664"/>
        <c:scaling>
          <c:orientation val="minMax"/>
          <c:min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/>
                  <a:t>Millions of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29769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'used veh'!$B$3</c:f>
              <c:strCache>
                <c:ptCount val="1"/>
                <c:pt idx="0">
                  <c:v>Q3 2014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'used veh'!$A$4:$A$13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'used veh'!$B$4:$B$13</c:f>
              <c:numCache>
                <c:formatCode>0%_);\(0%\);0%_);@_)</c:formatCode>
                <c:ptCount val="10"/>
                <c:pt idx="0">
                  <c:v>0.13900000000000001</c:v>
                </c:pt>
                <c:pt idx="1">
                  <c:v>0.16</c:v>
                </c:pt>
                <c:pt idx="2">
                  <c:v>0.155</c:v>
                </c:pt>
                <c:pt idx="3">
                  <c:v>7.2000000000000008E-2</c:v>
                </c:pt>
                <c:pt idx="4">
                  <c:v>5.0999999999999997E-2</c:v>
                </c:pt>
                <c:pt idx="5">
                  <c:v>6.5000000000000002E-2</c:v>
                </c:pt>
                <c:pt idx="6">
                  <c:v>6.0999999999999999E-2</c:v>
                </c:pt>
                <c:pt idx="7">
                  <c:v>0.05</c:v>
                </c:pt>
                <c:pt idx="8">
                  <c:v>0.04</c:v>
                </c:pt>
                <c:pt idx="9">
                  <c:v>3.6999999999999998E-2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699056"/>
        <c:axId val="297700232"/>
      </c:areaChart>
      <c:lineChart>
        <c:grouping val="standard"/>
        <c:varyColors val="0"/>
        <c:ser>
          <c:idx val="1"/>
          <c:order val="1"/>
          <c:tx>
            <c:strRef>
              <c:f>'used veh'!$C$3</c:f>
              <c:strCache>
                <c:ptCount val="1"/>
                <c:pt idx="0">
                  <c:v>Q3 2015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'used veh'!$A$4:$A$13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'used veh'!$C$4:$C$13</c:f>
              <c:numCache>
                <c:formatCode>0%_);\(0%\);0%_);@_)</c:formatCode>
                <c:ptCount val="10"/>
                <c:pt idx="0">
                  <c:v>0.14000000000000001</c:v>
                </c:pt>
                <c:pt idx="1">
                  <c:v>0.17499999999999999</c:v>
                </c:pt>
                <c:pt idx="2">
                  <c:v>0.16500000000000001</c:v>
                </c:pt>
                <c:pt idx="3">
                  <c:v>8.1000000000000003E-2</c:v>
                </c:pt>
                <c:pt idx="4">
                  <c:v>0.06</c:v>
                </c:pt>
                <c:pt idx="5">
                  <c:v>0.04</c:v>
                </c:pt>
                <c:pt idx="6">
                  <c:v>5.5E-2</c:v>
                </c:pt>
                <c:pt idx="7">
                  <c:v>4.8000000000000001E-2</c:v>
                </c:pt>
                <c:pt idx="8">
                  <c:v>3.7999999999999999E-2</c:v>
                </c:pt>
                <c:pt idx="9">
                  <c:v>2.9000000000000001E-2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699056"/>
        <c:axId val="297700232"/>
      </c:lineChart>
      <c:catAx>
        <c:axId val="297699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Vehicle Age (yrs.)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700232"/>
        <c:crosses val="autoZero"/>
        <c:auto val="1"/>
        <c:lblAlgn val="ctr"/>
        <c:lblOffset val="100"/>
        <c:noMultiLvlLbl val="0"/>
      </c:catAx>
      <c:valAx>
        <c:axId val="297700232"/>
        <c:scaling>
          <c:orientation val="minMax"/>
          <c:max val="0.18000000000000002"/>
          <c:min val="2.0000000000000004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Used Sales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_);\(0%\);0%_);@_)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699056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Sheet4!$K$5</c:f>
              <c:strCache>
                <c:ptCount val="1"/>
                <c:pt idx="0">
                  <c:v>YoY % Change in Open Auto Loans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Sheet4!$J$6:$J$10</c:f>
              <c:strCache>
                <c:ptCount val="5"/>
                <c:pt idx="0">
                  <c:v>Deep subprime</c:v>
                </c:pt>
                <c:pt idx="1">
                  <c:v>Subprime</c:v>
                </c:pt>
                <c:pt idx="2">
                  <c:v>Nonprime</c:v>
                </c:pt>
                <c:pt idx="3">
                  <c:v>Prime</c:v>
                </c:pt>
                <c:pt idx="4">
                  <c:v>Super prime</c:v>
                </c:pt>
              </c:strCache>
            </c:strRef>
          </c:cat>
          <c:val>
            <c:numRef>
              <c:f>Sheet4!$K$6:$K$10</c:f>
              <c:numCache>
                <c:formatCode>0.0%_);\(0.0%\);0.0%_);@_)</c:formatCode>
                <c:ptCount val="5"/>
                <c:pt idx="0">
                  <c:v>0.14699999999999999</c:v>
                </c:pt>
                <c:pt idx="1">
                  <c:v>9.3100000000000002E-2</c:v>
                </c:pt>
                <c:pt idx="2">
                  <c:v>7.6600000000000001E-2</c:v>
                </c:pt>
                <c:pt idx="3">
                  <c:v>6.1400000000000003E-2</c:v>
                </c:pt>
                <c:pt idx="4">
                  <c:v>8.0600000000000005E-2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7699448"/>
        <c:axId val="297698272"/>
      </c:barChart>
      <c:catAx>
        <c:axId val="297699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698272"/>
        <c:crosses val="autoZero"/>
        <c:auto val="1"/>
        <c:lblAlgn val="ctr"/>
        <c:lblOffset val="100"/>
        <c:noMultiLvlLbl val="0"/>
      </c:catAx>
      <c:valAx>
        <c:axId val="2976982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YoY % Change in Open Auto Loans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69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Sheet5!$C$20</c:f>
              <c:strCache>
                <c:ptCount val="1"/>
                <c:pt idx="0">
                  <c:v>Q4 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Sheet5!$B$21:$B$25</c:f>
              <c:strCache>
                <c:ptCount val="5"/>
                <c:pt idx="0">
                  <c:v>Super Prime</c:v>
                </c:pt>
                <c:pt idx="1">
                  <c:v>Prime</c:v>
                </c:pt>
                <c:pt idx="2">
                  <c:v>Nonprime</c:v>
                </c:pt>
                <c:pt idx="3">
                  <c:v>Subprime</c:v>
                </c:pt>
                <c:pt idx="4">
                  <c:v>Deep subprime</c:v>
                </c:pt>
              </c:strCache>
            </c:strRef>
          </c:cat>
          <c:val>
            <c:numRef>
              <c:f>Sheet5!$C$21:$C$25</c:f>
              <c:numCache>
                <c:formatCode>0.0</c:formatCode>
                <c:ptCount val="5"/>
                <c:pt idx="0">
                  <c:v>60.94</c:v>
                </c:pt>
                <c:pt idx="1">
                  <c:v>67.77</c:v>
                </c:pt>
                <c:pt idx="2">
                  <c:v>71</c:v>
                </c:pt>
                <c:pt idx="3">
                  <c:v>71.599999999999994</c:v>
                </c:pt>
                <c:pt idx="4">
                  <c:v>71.69</c:v>
                </c:pt>
              </c:numCache>
            </c:numRef>
          </c:val>
        </c:ser>
        <c:ser>
          <c:idx val="1"/>
          <c:order val="1"/>
          <c:tx>
            <c:strRef>
              <c:f>Sheet5!$D$20</c:f>
              <c:strCache>
                <c:ptCount val="1"/>
                <c:pt idx="0">
                  <c:v>Q4 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Sheet5!$B$21:$B$25</c:f>
              <c:strCache>
                <c:ptCount val="5"/>
                <c:pt idx="0">
                  <c:v>Super Prime</c:v>
                </c:pt>
                <c:pt idx="1">
                  <c:v>Prime</c:v>
                </c:pt>
                <c:pt idx="2">
                  <c:v>Nonprime</c:v>
                </c:pt>
                <c:pt idx="3">
                  <c:v>Subprime</c:v>
                </c:pt>
                <c:pt idx="4">
                  <c:v>Deep subprime</c:v>
                </c:pt>
              </c:strCache>
            </c:strRef>
          </c:cat>
          <c:val>
            <c:numRef>
              <c:f>Sheet5!$D$21:$D$25</c:f>
              <c:numCache>
                <c:formatCode>0.0</c:formatCode>
                <c:ptCount val="5"/>
                <c:pt idx="0">
                  <c:v>62.18</c:v>
                </c:pt>
                <c:pt idx="1">
                  <c:v>68.89</c:v>
                </c:pt>
                <c:pt idx="2">
                  <c:v>71.91</c:v>
                </c:pt>
                <c:pt idx="3">
                  <c:v>72.19</c:v>
                </c:pt>
                <c:pt idx="4">
                  <c:v>71.959999999999994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7889552"/>
        <c:axId val="297889944"/>
      </c:barChart>
      <c:catAx>
        <c:axId val="297889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89944"/>
        <c:crosses val="autoZero"/>
        <c:auto val="1"/>
        <c:lblAlgn val="ctr"/>
        <c:lblOffset val="100"/>
        <c:noMultiLvlLbl val="0"/>
      </c:catAx>
      <c:valAx>
        <c:axId val="297889944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8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Sheet5!$C$20</c:f>
              <c:strCache>
                <c:ptCount val="1"/>
                <c:pt idx="0">
                  <c:v>Q4 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Sheet5!$B$30:$B$34</c:f>
              <c:strCache>
                <c:ptCount val="5"/>
                <c:pt idx="0">
                  <c:v>Super Prime</c:v>
                </c:pt>
                <c:pt idx="1">
                  <c:v>Prime</c:v>
                </c:pt>
                <c:pt idx="2">
                  <c:v>Nonprime</c:v>
                </c:pt>
                <c:pt idx="3">
                  <c:v>Subprime</c:v>
                </c:pt>
                <c:pt idx="4">
                  <c:v>Deep subprime</c:v>
                </c:pt>
              </c:strCache>
            </c:strRef>
          </c:cat>
          <c:val>
            <c:numRef>
              <c:f>Sheet5!$C$30:$C$34</c:f>
              <c:numCache>
                <c:formatCode>0.00%_);\(0.00%\);0.00%_);@_)</c:formatCode>
                <c:ptCount val="5"/>
                <c:pt idx="0">
                  <c:v>2.69E-2</c:v>
                </c:pt>
                <c:pt idx="1">
                  <c:v>3.5900000000000001E-2</c:v>
                </c:pt>
                <c:pt idx="2">
                  <c:v>6.2199999999999998E-2</c:v>
                </c:pt>
                <c:pt idx="3">
                  <c:v>0.10489999999999999</c:v>
                </c:pt>
                <c:pt idx="4">
                  <c:v>0.13289999999999999</c:v>
                </c:pt>
              </c:numCache>
            </c:numRef>
          </c:val>
        </c:ser>
        <c:ser>
          <c:idx val="1"/>
          <c:order val="1"/>
          <c:tx>
            <c:strRef>
              <c:f>Sheet5!$D$20</c:f>
              <c:strCache>
                <c:ptCount val="1"/>
                <c:pt idx="0">
                  <c:v>Q4 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Sheet5!$B$30:$B$34</c:f>
              <c:strCache>
                <c:ptCount val="5"/>
                <c:pt idx="0">
                  <c:v>Super Prime</c:v>
                </c:pt>
                <c:pt idx="1">
                  <c:v>Prime</c:v>
                </c:pt>
                <c:pt idx="2">
                  <c:v>Nonprime</c:v>
                </c:pt>
                <c:pt idx="3">
                  <c:v>Subprime</c:v>
                </c:pt>
                <c:pt idx="4">
                  <c:v>Deep subprime</c:v>
                </c:pt>
              </c:strCache>
            </c:strRef>
          </c:cat>
          <c:val>
            <c:numRef>
              <c:f>Sheet5!$D$30:$D$34</c:f>
              <c:numCache>
                <c:formatCode>0.00%_);\(0.00%\);0.00%_);@_)</c:formatCode>
                <c:ptCount val="5"/>
                <c:pt idx="0">
                  <c:v>2.7E-2</c:v>
                </c:pt>
                <c:pt idx="1">
                  <c:v>3.5499999999999997E-2</c:v>
                </c:pt>
                <c:pt idx="2">
                  <c:v>6.2399999999999997E-2</c:v>
                </c:pt>
                <c:pt idx="3">
                  <c:v>0.1036</c:v>
                </c:pt>
                <c:pt idx="4">
                  <c:v>0.1331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7888376"/>
        <c:axId val="297893864"/>
      </c:barChart>
      <c:catAx>
        <c:axId val="297888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93864"/>
        <c:crosses val="autoZero"/>
        <c:auto val="1"/>
        <c:lblAlgn val="ctr"/>
        <c:lblOffset val="100"/>
        <c:noMultiLvlLbl val="0"/>
      </c:catAx>
      <c:valAx>
        <c:axId val="297893864"/>
        <c:scaling>
          <c:orientation val="minMax"/>
        </c:scaling>
        <c:delete val="1"/>
        <c:axPos val="b"/>
        <c:numFmt formatCode="0" sourceLinked="0"/>
        <c:majorTickMark val="none"/>
        <c:minorTickMark val="none"/>
        <c:tickLblPos val="nextTo"/>
        <c:crossAx val="29788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Sheet5!$C$20</c:f>
              <c:strCache>
                <c:ptCount val="1"/>
                <c:pt idx="0">
                  <c:v>Q4 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Sheet5!$B$38:$B$42</c:f>
              <c:strCache>
                <c:ptCount val="5"/>
                <c:pt idx="0">
                  <c:v>Super Prime</c:v>
                </c:pt>
                <c:pt idx="1">
                  <c:v>Prime</c:v>
                </c:pt>
                <c:pt idx="2">
                  <c:v>Nonprime</c:v>
                </c:pt>
                <c:pt idx="3">
                  <c:v>Subprime</c:v>
                </c:pt>
                <c:pt idx="4">
                  <c:v>Deep subprime</c:v>
                </c:pt>
              </c:strCache>
            </c:strRef>
          </c:cat>
          <c:val>
            <c:numRef>
              <c:f>Sheet5!$C$38:$C$42</c:f>
              <c:numCache>
                <c:formatCode>0.00%_);\(0.00%\);0.00%_);@_)</c:formatCode>
                <c:ptCount val="5"/>
                <c:pt idx="0">
                  <c:v>3.3399999999999999E-2</c:v>
                </c:pt>
                <c:pt idx="1">
                  <c:v>5.0900000000000001E-2</c:v>
                </c:pt>
                <c:pt idx="2">
                  <c:v>9.4E-2</c:v>
                </c:pt>
                <c:pt idx="3">
                  <c:v>0.15790000000000001</c:v>
                </c:pt>
                <c:pt idx="4">
                  <c:v>0.1895</c:v>
                </c:pt>
              </c:numCache>
            </c:numRef>
          </c:val>
        </c:ser>
        <c:ser>
          <c:idx val="1"/>
          <c:order val="1"/>
          <c:tx>
            <c:strRef>
              <c:f>Sheet5!$D$20</c:f>
              <c:strCache>
                <c:ptCount val="1"/>
                <c:pt idx="0">
                  <c:v>Q4 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Sheet5!$B$38:$B$42</c:f>
              <c:strCache>
                <c:ptCount val="5"/>
                <c:pt idx="0">
                  <c:v>Super Prime</c:v>
                </c:pt>
                <c:pt idx="1">
                  <c:v>Prime</c:v>
                </c:pt>
                <c:pt idx="2">
                  <c:v>Nonprime</c:v>
                </c:pt>
                <c:pt idx="3">
                  <c:v>Subprime</c:v>
                </c:pt>
                <c:pt idx="4">
                  <c:v>Deep subprime</c:v>
                </c:pt>
              </c:strCache>
            </c:strRef>
          </c:cat>
          <c:val>
            <c:numRef>
              <c:f>Sheet5!$D$38:$D$42</c:f>
              <c:numCache>
                <c:formatCode>0.00%_);\(0.00%\);0.00%_);@_)</c:formatCode>
                <c:ptCount val="5"/>
                <c:pt idx="0">
                  <c:v>3.3500000000000002E-2</c:v>
                </c:pt>
                <c:pt idx="1">
                  <c:v>5.0799999999999998E-2</c:v>
                </c:pt>
                <c:pt idx="2">
                  <c:v>9.5100000000000004E-2</c:v>
                </c:pt>
                <c:pt idx="3">
                  <c:v>0.159</c:v>
                </c:pt>
                <c:pt idx="4">
                  <c:v>0.19270000000000001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7889160"/>
        <c:axId val="297891120"/>
      </c:barChart>
      <c:catAx>
        <c:axId val="297889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91120"/>
        <c:crosses val="autoZero"/>
        <c:auto val="1"/>
        <c:lblAlgn val="ctr"/>
        <c:lblOffset val="100"/>
        <c:noMultiLvlLbl val="0"/>
      </c:catAx>
      <c:valAx>
        <c:axId val="297891120"/>
        <c:scaling>
          <c:orientation val="minMax"/>
        </c:scaling>
        <c:delete val="1"/>
        <c:axPos val="b"/>
        <c:numFmt formatCode="0" sourceLinked="0"/>
        <c:majorTickMark val="none"/>
        <c:minorTickMark val="none"/>
        <c:tickLblPos val="nextTo"/>
        <c:crossAx val="29788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exchange!$B$8</c:f>
              <c:strCache>
                <c:ptCount val="1"/>
                <c:pt idx="0">
                  <c:v>GBP/USD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exchange!$A$9:$A$553</c:f>
              <c:numCache>
                <c:formatCode>m/d/yyyy</c:formatCode>
                <c:ptCount val="545"/>
                <c:pt idx="0">
                  <c:v>41715</c:v>
                </c:pt>
                <c:pt idx="1">
                  <c:v>41716</c:v>
                </c:pt>
                <c:pt idx="2">
                  <c:v>41717</c:v>
                </c:pt>
                <c:pt idx="3">
                  <c:v>41718</c:v>
                </c:pt>
                <c:pt idx="4">
                  <c:v>41719</c:v>
                </c:pt>
                <c:pt idx="5">
                  <c:v>41722</c:v>
                </c:pt>
                <c:pt idx="6">
                  <c:v>41723</c:v>
                </c:pt>
                <c:pt idx="7">
                  <c:v>41724</c:v>
                </c:pt>
                <c:pt idx="8">
                  <c:v>41725</c:v>
                </c:pt>
                <c:pt idx="9">
                  <c:v>41726</c:v>
                </c:pt>
                <c:pt idx="10">
                  <c:v>41729</c:v>
                </c:pt>
                <c:pt idx="11">
                  <c:v>41730</c:v>
                </c:pt>
                <c:pt idx="12">
                  <c:v>41731</c:v>
                </c:pt>
                <c:pt idx="13">
                  <c:v>41732</c:v>
                </c:pt>
                <c:pt idx="14">
                  <c:v>41733</c:v>
                </c:pt>
                <c:pt idx="15">
                  <c:v>41736</c:v>
                </c:pt>
                <c:pt idx="16">
                  <c:v>41737</c:v>
                </c:pt>
                <c:pt idx="17">
                  <c:v>41738</c:v>
                </c:pt>
                <c:pt idx="18">
                  <c:v>41739</c:v>
                </c:pt>
                <c:pt idx="19">
                  <c:v>41740</c:v>
                </c:pt>
                <c:pt idx="20">
                  <c:v>41743</c:v>
                </c:pt>
                <c:pt idx="21">
                  <c:v>41744</c:v>
                </c:pt>
                <c:pt idx="22">
                  <c:v>41745</c:v>
                </c:pt>
                <c:pt idx="23">
                  <c:v>41746</c:v>
                </c:pt>
                <c:pt idx="24">
                  <c:v>41747</c:v>
                </c:pt>
                <c:pt idx="25">
                  <c:v>41750</c:v>
                </c:pt>
                <c:pt idx="26">
                  <c:v>41751</c:v>
                </c:pt>
                <c:pt idx="27">
                  <c:v>41752</c:v>
                </c:pt>
                <c:pt idx="28">
                  <c:v>41753</c:v>
                </c:pt>
                <c:pt idx="29">
                  <c:v>41754</c:v>
                </c:pt>
                <c:pt idx="30">
                  <c:v>41757</c:v>
                </c:pt>
                <c:pt idx="31">
                  <c:v>41758</c:v>
                </c:pt>
                <c:pt idx="32">
                  <c:v>41759</c:v>
                </c:pt>
                <c:pt idx="33">
                  <c:v>41760</c:v>
                </c:pt>
                <c:pt idx="34">
                  <c:v>41761</c:v>
                </c:pt>
                <c:pt idx="35">
                  <c:v>41764</c:v>
                </c:pt>
                <c:pt idx="36">
                  <c:v>41765</c:v>
                </c:pt>
                <c:pt idx="37">
                  <c:v>41766</c:v>
                </c:pt>
                <c:pt idx="38">
                  <c:v>41767</c:v>
                </c:pt>
                <c:pt idx="39">
                  <c:v>41768</c:v>
                </c:pt>
                <c:pt idx="40">
                  <c:v>41771</c:v>
                </c:pt>
                <c:pt idx="41">
                  <c:v>41772</c:v>
                </c:pt>
                <c:pt idx="42">
                  <c:v>41773</c:v>
                </c:pt>
                <c:pt idx="43">
                  <c:v>41774</c:v>
                </c:pt>
                <c:pt idx="44">
                  <c:v>41775</c:v>
                </c:pt>
                <c:pt idx="45">
                  <c:v>41778</c:v>
                </c:pt>
                <c:pt idx="46">
                  <c:v>41779</c:v>
                </c:pt>
                <c:pt idx="47">
                  <c:v>41780</c:v>
                </c:pt>
                <c:pt idx="48">
                  <c:v>41781</c:v>
                </c:pt>
                <c:pt idx="49">
                  <c:v>41782</c:v>
                </c:pt>
                <c:pt idx="50">
                  <c:v>41785</c:v>
                </c:pt>
                <c:pt idx="51">
                  <c:v>41786</c:v>
                </c:pt>
                <c:pt idx="52">
                  <c:v>41787</c:v>
                </c:pt>
                <c:pt idx="53">
                  <c:v>41788</c:v>
                </c:pt>
                <c:pt idx="54">
                  <c:v>41789</c:v>
                </c:pt>
                <c:pt idx="55">
                  <c:v>41792</c:v>
                </c:pt>
                <c:pt idx="56">
                  <c:v>41793</c:v>
                </c:pt>
                <c:pt idx="57">
                  <c:v>41794</c:v>
                </c:pt>
                <c:pt idx="58">
                  <c:v>41795</c:v>
                </c:pt>
                <c:pt idx="59">
                  <c:v>41796</c:v>
                </c:pt>
                <c:pt idx="60">
                  <c:v>41799</c:v>
                </c:pt>
                <c:pt idx="61">
                  <c:v>41800</c:v>
                </c:pt>
                <c:pt idx="62">
                  <c:v>41801</c:v>
                </c:pt>
                <c:pt idx="63">
                  <c:v>41802</c:v>
                </c:pt>
                <c:pt idx="64">
                  <c:v>41803</c:v>
                </c:pt>
                <c:pt idx="65">
                  <c:v>41806</c:v>
                </c:pt>
                <c:pt idx="66">
                  <c:v>41807</c:v>
                </c:pt>
                <c:pt idx="67">
                  <c:v>41808</c:v>
                </c:pt>
                <c:pt idx="68">
                  <c:v>41809</c:v>
                </c:pt>
                <c:pt idx="69">
                  <c:v>41810</c:v>
                </c:pt>
                <c:pt idx="70">
                  <c:v>41813</c:v>
                </c:pt>
                <c:pt idx="71">
                  <c:v>41814</c:v>
                </c:pt>
                <c:pt idx="72">
                  <c:v>41815</c:v>
                </c:pt>
                <c:pt idx="73">
                  <c:v>41816</c:v>
                </c:pt>
                <c:pt idx="74">
                  <c:v>41817</c:v>
                </c:pt>
                <c:pt idx="75">
                  <c:v>41820</c:v>
                </c:pt>
                <c:pt idx="76">
                  <c:v>41821</c:v>
                </c:pt>
                <c:pt idx="77">
                  <c:v>41822</c:v>
                </c:pt>
                <c:pt idx="78">
                  <c:v>41823</c:v>
                </c:pt>
                <c:pt idx="79">
                  <c:v>41824</c:v>
                </c:pt>
                <c:pt idx="80">
                  <c:v>41827</c:v>
                </c:pt>
                <c:pt idx="81">
                  <c:v>41828</c:v>
                </c:pt>
                <c:pt idx="82">
                  <c:v>41829</c:v>
                </c:pt>
                <c:pt idx="83">
                  <c:v>41830</c:v>
                </c:pt>
                <c:pt idx="84">
                  <c:v>41831</c:v>
                </c:pt>
                <c:pt idx="85">
                  <c:v>41834</c:v>
                </c:pt>
                <c:pt idx="86">
                  <c:v>41835</c:v>
                </c:pt>
                <c:pt idx="87">
                  <c:v>41836</c:v>
                </c:pt>
                <c:pt idx="88">
                  <c:v>41837</c:v>
                </c:pt>
                <c:pt idx="89">
                  <c:v>41838</c:v>
                </c:pt>
                <c:pt idx="90">
                  <c:v>41841</c:v>
                </c:pt>
                <c:pt idx="91">
                  <c:v>41842</c:v>
                </c:pt>
                <c:pt idx="92">
                  <c:v>41843</c:v>
                </c:pt>
                <c:pt idx="93">
                  <c:v>41844</c:v>
                </c:pt>
                <c:pt idx="94">
                  <c:v>41845</c:v>
                </c:pt>
                <c:pt idx="95">
                  <c:v>41848</c:v>
                </c:pt>
                <c:pt idx="96">
                  <c:v>41849</c:v>
                </c:pt>
                <c:pt idx="97">
                  <c:v>41850</c:v>
                </c:pt>
                <c:pt idx="98">
                  <c:v>41851</c:v>
                </c:pt>
                <c:pt idx="99">
                  <c:v>41852</c:v>
                </c:pt>
                <c:pt idx="100">
                  <c:v>41855</c:v>
                </c:pt>
                <c:pt idx="101">
                  <c:v>41856</c:v>
                </c:pt>
                <c:pt idx="102">
                  <c:v>41857</c:v>
                </c:pt>
                <c:pt idx="103">
                  <c:v>41858</c:v>
                </c:pt>
                <c:pt idx="104">
                  <c:v>41859</c:v>
                </c:pt>
                <c:pt idx="105">
                  <c:v>41862</c:v>
                </c:pt>
                <c:pt idx="106">
                  <c:v>41863</c:v>
                </c:pt>
                <c:pt idx="107">
                  <c:v>41864</c:v>
                </c:pt>
                <c:pt idx="108">
                  <c:v>41865</c:v>
                </c:pt>
                <c:pt idx="109">
                  <c:v>41866</c:v>
                </c:pt>
                <c:pt idx="110">
                  <c:v>41869</c:v>
                </c:pt>
                <c:pt idx="111">
                  <c:v>41870</c:v>
                </c:pt>
                <c:pt idx="112">
                  <c:v>41871</c:v>
                </c:pt>
                <c:pt idx="113">
                  <c:v>41872</c:v>
                </c:pt>
                <c:pt idx="114">
                  <c:v>41873</c:v>
                </c:pt>
                <c:pt idx="115">
                  <c:v>41876</c:v>
                </c:pt>
                <c:pt idx="116">
                  <c:v>41877</c:v>
                </c:pt>
                <c:pt idx="117">
                  <c:v>41878</c:v>
                </c:pt>
                <c:pt idx="118">
                  <c:v>41879</c:v>
                </c:pt>
                <c:pt idx="119">
                  <c:v>41880</c:v>
                </c:pt>
                <c:pt idx="120">
                  <c:v>41883</c:v>
                </c:pt>
                <c:pt idx="121">
                  <c:v>41884</c:v>
                </c:pt>
                <c:pt idx="122">
                  <c:v>41885</c:v>
                </c:pt>
                <c:pt idx="123">
                  <c:v>41886</c:v>
                </c:pt>
                <c:pt idx="124">
                  <c:v>41887</c:v>
                </c:pt>
                <c:pt idx="125">
                  <c:v>41890</c:v>
                </c:pt>
                <c:pt idx="126">
                  <c:v>41891</c:v>
                </c:pt>
                <c:pt idx="127">
                  <c:v>41892</c:v>
                </c:pt>
                <c:pt idx="128">
                  <c:v>41893</c:v>
                </c:pt>
                <c:pt idx="129">
                  <c:v>41894</c:v>
                </c:pt>
                <c:pt idx="130">
                  <c:v>41897</c:v>
                </c:pt>
                <c:pt idx="131">
                  <c:v>41898</c:v>
                </c:pt>
                <c:pt idx="132">
                  <c:v>41899</c:v>
                </c:pt>
                <c:pt idx="133">
                  <c:v>41900</c:v>
                </c:pt>
                <c:pt idx="134">
                  <c:v>41901</c:v>
                </c:pt>
                <c:pt idx="135">
                  <c:v>41904</c:v>
                </c:pt>
                <c:pt idx="136">
                  <c:v>41905</c:v>
                </c:pt>
                <c:pt idx="137">
                  <c:v>41906</c:v>
                </c:pt>
                <c:pt idx="138">
                  <c:v>41907</c:v>
                </c:pt>
                <c:pt idx="139">
                  <c:v>41908</c:v>
                </c:pt>
                <c:pt idx="140">
                  <c:v>41911</c:v>
                </c:pt>
                <c:pt idx="141">
                  <c:v>41912</c:v>
                </c:pt>
                <c:pt idx="142">
                  <c:v>41913</c:v>
                </c:pt>
                <c:pt idx="143">
                  <c:v>41914</c:v>
                </c:pt>
                <c:pt idx="144">
                  <c:v>41915</c:v>
                </c:pt>
                <c:pt idx="145">
                  <c:v>41918</c:v>
                </c:pt>
                <c:pt idx="146">
                  <c:v>41919</c:v>
                </c:pt>
                <c:pt idx="147">
                  <c:v>41920</c:v>
                </c:pt>
                <c:pt idx="148">
                  <c:v>41921</c:v>
                </c:pt>
                <c:pt idx="149">
                  <c:v>41922</c:v>
                </c:pt>
                <c:pt idx="150">
                  <c:v>41925</c:v>
                </c:pt>
                <c:pt idx="151">
                  <c:v>41926</c:v>
                </c:pt>
                <c:pt idx="152">
                  <c:v>41927</c:v>
                </c:pt>
                <c:pt idx="153">
                  <c:v>41928</c:v>
                </c:pt>
                <c:pt idx="154">
                  <c:v>41929</c:v>
                </c:pt>
                <c:pt idx="155">
                  <c:v>41932</c:v>
                </c:pt>
                <c:pt idx="156">
                  <c:v>41933</c:v>
                </c:pt>
                <c:pt idx="157">
                  <c:v>41934</c:v>
                </c:pt>
                <c:pt idx="158">
                  <c:v>41935</c:v>
                </c:pt>
                <c:pt idx="159">
                  <c:v>41936</c:v>
                </c:pt>
                <c:pt idx="160">
                  <c:v>41939</c:v>
                </c:pt>
                <c:pt idx="161">
                  <c:v>41940</c:v>
                </c:pt>
                <c:pt idx="162">
                  <c:v>41941</c:v>
                </c:pt>
                <c:pt idx="163">
                  <c:v>41942</c:v>
                </c:pt>
                <c:pt idx="164">
                  <c:v>41943</c:v>
                </c:pt>
                <c:pt idx="165">
                  <c:v>41946</c:v>
                </c:pt>
                <c:pt idx="166">
                  <c:v>41947</c:v>
                </c:pt>
                <c:pt idx="167">
                  <c:v>41948</c:v>
                </c:pt>
                <c:pt idx="168">
                  <c:v>41949</c:v>
                </c:pt>
                <c:pt idx="169">
                  <c:v>41950</c:v>
                </c:pt>
                <c:pt idx="170">
                  <c:v>41953</c:v>
                </c:pt>
                <c:pt idx="171">
                  <c:v>41954</c:v>
                </c:pt>
                <c:pt idx="172">
                  <c:v>41955</c:v>
                </c:pt>
                <c:pt idx="173">
                  <c:v>41956</c:v>
                </c:pt>
                <c:pt idx="174">
                  <c:v>41957</c:v>
                </c:pt>
                <c:pt idx="175">
                  <c:v>41960</c:v>
                </c:pt>
                <c:pt idx="176">
                  <c:v>41961</c:v>
                </c:pt>
                <c:pt idx="177">
                  <c:v>41962</c:v>
                </c:pt>
                <c:pt idx="178">
                  <c:v>41963</c:v>
                </c:pt>
                <c:pt idx="179">
                  <c:v>41964</c:v>
                </c:pt>
                <c:pt idx="180">
                  <c:v>41967</c:v>
                </c:pt>
                <c:pt idx="181">
                  <c:v>41968</c:v>
                </c:pt>
                <c:pt idx="182">
                  <c:v>41969</c:v>
                </c:pt>
                <c:pt idx="183">
                  <c:v>41970</c:v>
                </c:pt>
                <c:pt idx="184">
                  <c:v>41971</c:v>
                </c:pt>
                <c:pt idx="185">
                  <c:v>41974</c:v>
                </c:pt>
                <c:pt idx="186">
                  <c:v>41975</c:v>
                </c:pt>
                <c:pt idx="187">
                  <c:v>41976</c:v>
                </c:pt>
                <c:pt idx="188">
                  <c:v>41977</c:v>
                </c:pt>
                <c:pt idx="189">
                  <c:v>41978</c:v>
                </c:pt>
                <c:pt idx="190">
                  <c:v>41981</c:v>
                </c:pt>
                <c:pt idx="191">
                  <c:v>41982</c:v>
                </c:pt>
                <c:pt idx="192">
                  <c:v>41983</c:v>
                </c:pt>
                <c:pt idx="193">
                  <c:v>41984</c:v>
                </c:pt>
                <c:pt idx="194">
                  <c:v>41985</c:v>
                </c:pt>
                <c:pt idx="195">
                  <c:v>41988</c:v>
                </c:pt>
                <c:pt idx="196">
                  <c:v>41989</c:v>
                </c:pt>
                <c:pt idx="197">
                  <c:v>41990</c:v>
                </c:pt>
                <c:pt idx="198">
                  <c:v>41991</c:v>
                </c:pt>
                <c:pt idx="199">
                  <c:v>41992</c:v>
                </c:pt>
                <c:pt idx="200">
                  <c:v>41995</c:v>
                </c:pt>
                <c:pt idx="201">
                  <c:v>41996</c:v>
                </c:pt>
                <c:pt idx="202">
                  <c:v>41997</c:v>
                </c:pt>
                <c:pt idx="203">
                  <c:v>41998</c:v>
                </c:pt>
                <c:pt idx="204">
                  <c:v>41999</c:v>
                </c:pt>
                <c:pt idx="205">
                  <c:v>42002</c:v>
                </c:pt>
                <c:pt idx="206">
                  <c:v>42003</c:v>
                </c:pt>
                <c:pt idx="207">
                  <c:v>42004</c:v>
                </c:pt>
                <c:pt idx="208">
                  <c:v>42005</c:v>
                </c:pt>
                <c:pt idx="209">
                  <c:v>42006</c:v>
                </c:pt>
                <c:pt idx="210">
                  <c:v>42009</c:v>
                </c:pt>
                <c:pt idx="211">
                  <c:v>42010</c:v>
                </c:pt>
                <c:pt idx="212">
                  <c:v>42011</c:v>
                </c:pt>
                <c:pt idx="213">
                  <c:v>42012</c:v>
                </c:pt>
                <c:pt idx="214">
                  <c:v>42013</c:v>
                </c:pt>
                <c:pt idx="215">
                  <c:v>42016</c:v>
                </c:pt>
                <c:pt idx="216">
                  <c:v>42017</c:v>
                </c:pt>
                <c:pt idx="217">
                  <c:v>42018</c:v>
                </c:pt>
                <c:pt idx="218">
                  <c:v>42019</c:v>
                </c:pt>
                <c:pt idx="219">
                  <c:v>42020</c:v>
                </c:pt>
                <c:pt idx="220">
                  <c:v>42023</c:v>
                </c:pt>
                <c:pt idx="221">
                  <c:v>42024</c:v>
                </c:pt>
                <c:pt idx="222">
                  <c:v>42025</c:v>
                </c:pt>
                <c:pt idx="223">
                  <c:v>42026</c:v>
                </c:pt>
                <c:pt idx="224">
                  <c:v>42027</c:v>
                </c:pt>
                <c:pt idx="225">
                  <c:v>42030</c:v>
                </c:pt>
                <c:pt idx="226">
                  <c:v>42031</c:v>
                </c:pt>
                <c:pt idx="227">
                  <c:v>42032</c:v>
                </c:pt>
                <c:pt idx="228">
                  <c:v>42033</c:v>
                </c:pt>
                <c:pt idx="229">
                  <c:v>42034</c:v>
                </c:pt>
                <c:pt idx="230">
                  <c:v>42037</c:v>
                </c:pt>
                <c:pt idx="231">
                  <c:v>42038</c:v>
                </c:pt>
                <c:pt idx="232">
                  <c:v>42039</c:v>
                </c:pt>
                <c:pt idx="233">
                  <c:v>42040</c:v>
                </c:pt>
                <c:pt idx="234">
                  <c:v>42041</c:v>
                </c:pt>
                <c:pt idx="235">
                  <c:v>42044</c:v>
                </c:pt>
                <c:pt idx="236">
                  <c:v>42045</c:v>
                </c:pt>
                <c:pt idx="237">
                  <c:v>42046</c:v>
                </c:pt>
                <c:pt idx="238">
                  <c:v>42047</c:v>
                </c:pt>
                <c:pt idx="239">
                  <c:v>42048</c:v>
                </c:pt>
                <c:pt idx="240">
                  <c:v>42051</c:v>
                </c:pt>
                <c:pt idx="241">
                  <c:v>42052</c:v>
                </c:pt>
                <c:pt idx="242">
                  <c:v>42053</c:v>
                </c:pt>
                <c:pt idx="243">
                  <c:v>42054</c:v>
                </c:pt>
                <c:pt idx="244">
                  <c:v>42055</c:v>
                </c:pt>
                <c:pt idx="245">
                  <c:v>42058</c:v>
                </c:pt>
                <c:pt idx="246">
                  <c:v>42059</c:v>
                </c:pt>
                <c:pt idx="247">
                  <c:v>42060</c:v>
                </c:pt>
                <c:pt idx="248">
                  <c:v>42061</c:v>
                </c:pt>
                <c:pt idx="249">
                  <c:v>42062</c:v>
                </c:pt>
                <c:pt idx="250">
                  <c:v>42065</c:v>
                </c:pt>
                <c:pt idx="251">
                  <c:v>42066</c:v>
                </c:pt>
                <c:pt idx="252">
                  <c:v>42067</c:v>
                </c:pt>
                <c:pt idx="253">
                  <c:v>42068</c:v>
                </c:pt>
                <c:pt idx="254">
                  <c:v>42069</c:v>
                </c:pt>
                <c:pt idx="255">
                  <c:v>42072</c:v>
                </c:pt>
                <c:pt idx="256">
                  <c:v>42073</c:v>
                </c:pt>
                <c:pt idx="257">
                  <c:v>42074</c:v>
                </c:pt>
                <c:pt idx="258">
                  <c:v>42075</c:v>
                </c:pt>
                <c:pt idx="259">
                  <c:v>42076</c:v>
                </c:pt>
                <c:pt idx="260">
                  <c:v>42079</c:v>
                </c:pt>
                <c:pt idx="261">
                  <c:v>42080</c:v>
                </c:pt>
                <c:pt idx="262">
                  <c:v>42081</c:v>
                </c:pt>
                <c:pt idx="263">
                  <c:v>42082</c:v>
                </c:pt>
                <c:pt idx="264">
                  <c:v>42083</c:v>
                </c:pt>
                <c:pt idx="265">
                  <c:v>42086</c:v>
                </c:pt>
                <c:pt idx="266">
                  <c:v>42087</c:v>
                </c:pt>
                <c:pt idx="267">
                  <c:v>42088</c:v>
                </c:pt>
                <c:pt idx="268">
                  <c:v>42089</c:v>
                </c:pt>
                <c:pt idx="269">
                  <c:v>42090</c:v>
                </c:pt>
                <c:pt idx="270">
                  <c:v>42093</c:v>
                </c:pt>
                <c:pt idx="271">
                  <c:v>42094</c:v>
                </c:pt>
                <c:pt idx="272">
                  <c:v>42095</c:v>
                </c:pt>
                <c:pt idx="273">
                  <c:v>42096</c:v>
                </c:pt>
                <c:pt idx="274">
                  <c:v>42097</c:v>
                </c:pt>
                <c:pt idx="275">
                  <c:v>42100</c:v>
                </c:pt>
                <c:pt idx="276">
                  <c:v>42101</c:v>
                </c:pt>
                <c:pt idx="277">
                  <c:v>42102</c:v>
                </c:pt>
                <c:pt idx="278">
                  <c:v>42103</c:v>
                </c:pt>
                <c:pt idx="279">
                  <c:v>42104</c:v>
                </c:pt>
                <c:pt idx="280">
                  <c:v>42107</c:v>
                </c:pt>
                <c:pt idx="281">
                  <c:v>42108</c:v>
                </c:pt>
                <c:pt idx="282">
                  <c:v>42109</c:v>
                </c:pt>
                <c:pt idx="283">
                  <c:v>42110</c:v>
                </c:pt>
                <c:pt idx="284">
                  <c:v>42111</c:v>
                </c:pt>
                <c:pt idx="285">
                  <c:v>42114</c:v>
                </c:pt>
                <c:pt idx="286">
                  <c:v>42115</c:v>
                </c:pt>
                <c:pt idx="287">
                  <c:v>42116</c:v>
                </c:pt>
                <c:pt idx="288">
                  <c:v>42117</c:v>
                </c:pt>
                <c:pt idx="289">
                  <c:v>42118</c:v>
                </c:pt>
                <c:pt idx="290">
                  <c:v>42121</c:v>
                </c:pt>
                <c:pt idx="291">
                  <c:v>42122</c:v>
                </c:pt>
                <c:pt idx="292">
                  <c:v>42123</c:v>
                </c:pt>
                <c:pt idx="293">
                  <c:v>42124</c:v>
                </c:pt>
                <c:pt idx="294">
                  <c:v>42125</c:v>
                </c:pt>
                <c:pt idx="295">
                  <c:v>42128</c:v>
                </c:pt>
                <c:pt idx="296">
                  <c:v>42129</c:v>
                </c:pt>
                <c:pt idx="297">
                  <c:v>42130</c:v>
                </c:pt>
                <c:pt idx="298">
                  <c:v>42131</c:v>
                </c:pt>
                <c:pt idx="299">
                  <c:v>42132</c:v>
                </c:pt>
                <c:pt idx="300">
                  <c:v>42135</c:v>
                </c:pt>
                <c:pt idx="301">
                  <c:v>42136</c:v>
                </c:pt>
                <c:pt idx="302">
                  <c:v>42137</c:v>
                </c:pt>
                <c:pt idx="303">
                  <c:v>42138</c:v>
                </c:pt>
                <c:pt idx="304">
                  <c:v>42139</c:v>
                </c:pt>
                <c:pt idx="305">
                  <c:v>42142</c:v>
                </c:pt>
                <c:pt idx="306">
                  <c:v>42143</c:v>
                </c:pt>
                <c:pt idx="307">
                  <c:v>42144</c:v>
                </c:pt>
                <c:pt idx="308">
                  <c:v>42145</c:v>
                </c:pt>
                <c:pt idx="309">
                  <c:v>42146</c:v>
                </c:pt>
                <c:pt idx="310">
                  <c:v>42149</c:v>
                </c:pt>
                <c:pt idx="311">
                  <c:v>42150</c:v>
                </c:pt>
                <c:pt idx="312">
                  <c:v>42151</c:v>
                </c:pt>
                <c:pt idx="313">
                  <c:v>42152</c:v>
                </c:pt>
                <c:pt idx="314">
                  <c:v>42153</c:v>
                </c:pt>
                <c:pt idx="315">
                  <c:v>42156</c:v>
                </c:pt>
                <c:pt idx="316">
                  <c:v>42157</c:v>
                </c:pt>
                <c:pt idx="317">
                  <c:v>42158</c:v>
                </c:pt>
                <c:pt idx="318">
                  <c:v>42159</c:v>
                </c:pt>
                <c:pt idx="319">
                  <c:v>42160</c:v>
                </c:pt>
                <c:pt idx="320">
                  <c:v>42163</c:v>
                </c:pt>
                <c:pt idx="321">
                  <c:v>42164</c:v>
                </c:pt>
                <c:pt idx="322">
                  <c:v>42165</c:v>
                </c:pt>
                <c:pt idx="323">
                  <c:v>42166</c:v>
                </c:pt>
                <c:pt idx="324">
                  <c:v>42167</c:v>
                </c:pt>
                <c:pt idx="325">
                  <c:v>42170</c:v>
                </c:pt>
                <c:pt idx="326">
                  <c:v>42171</c:v>
                </c:pt>
                <c:pt idx="327">
                  <c:v>42172</c:v>
                </c:pt>
                <c:pt idx="328">
                  <c:v>42173</c:v>
                </c:pt>
                <c:pt idx="329">
                  <c:v>42174</c:v>
                </c:pt>
                <c:pt idx="330">
                  <c:v>42177</c:v>
                </c:pt>
                <c:pt idx="331">
                  <c:v>42178</c:v>
                </c:pt>
                <c:pt idx="332">
                  <c:v>42179</c:v>
                </c:pt>
                <c:pt idx="333">
                  <c:v>42180</c:v>
                </c:pt>
                <c:pt idx="334">
                  <c:v>42181</c:v>
                </c:pt>
                <c:pt idx="335">
                  <c:v>42184</c:v>
                </c:pt>
                <c:pt idx="336">
                  <c:v>42185</c:v>
                </c:pt>
                <c:pt idx="337">
                  <c:v>42186</c:v>
                </c:pt>
                <c:pt idx="338">
                  <c:v>42187</c:v>
                </c:pt>
                <c:pt idx="339">
                  <c:v>42188</c:v>
                </c:pt>
                <c:pt idx="340">
                  <c:v>42191</c:v>
                </c:pt>
                <c:pt idx="341">
                  <c:v>42192</c:v>
                </c:pt>
                <c:pt idx="342">
                  <c:v>42193</c:v>
                </c:pt>
                <c:pt idx="343">
                  <c:v>42194</c:v>
                </c:pt>
                <c:pt idx="344">
                  <c:v>42195</c:v>
                </c:pt>
                <c:pt idx="345">
                  <c:v>42198</c:v>
                </c:pt>
                <c:pt idx="346">
                  <c:v>42199</c:v>
                </c:pt>
                <c:pt idx="347">
                  <c:v>42200</c:v>
                </c:pt>
                <c:pt idx="348">
                  <c:v>42201</c:v>
                </c:pt>
                <c:pt idx="349">
                  <c:v>42202</c:v>
                </c:pt>
                <c:pt idx="350">
                  <c:v>42205</c:v>
                </c:pt>
                <c:pt idx="351">
                  <c:v>42206</c:v>
                </c:pt>
                <c:pt idx="352">
                  <c:v>42207</c:v>
                </c:pt>
                <c:pt idx="353">
                  <c:v>42208</c:v>
                </c:pt>
                <c:pt idx="354">
                  <c:v>42209</c:v>
                </c:pt>
                <c:pt idx="355">
                  <c:v>42212</c:v>
                </c:pt>
                <c:pt idx="356">
                  <c:v>42213</c:v>
                </c:pt>
                <c:pt idx="357">
                  <c:v>42214</c:v>
                </c:pt>
                <c:pt idx="358">
                  <c:v>42215</c:v>
                </c:pt>
                <c:pt idx="359">
                  <c:v>42216</c:v>
                </c:pt>
                <c:pt idx="360">
                  <c:v>42219</c:v>
                </c:pt>
                <c:pt idx="361">
                  <c:v>42220</c:v>
                </c:pt>
                <c:pt idx="362">
                  <c:v>42221</c:v>
                </c:pt>
                <c:pt idx="363">
                  <c:v>42222</c:v>
                </c:pt>
                <c:pt idx="364">
                  <c:v>42223</c:v>
                </c:pt>
                <c:pt idx="365">
                  <c:v>42226</c:v>
                </c:pt>
                <c:pt idx="366">
                  <c:v>42227</c:v>
                </c:pt>
                <c:pt idx="367">
                  <c:v>42228</c:v>
                </c:pt>
                <c:pt idx="368">
                  <c:v>42229</c:v>
                </c:pt>
                <c:pt idx="369">
                  <c:v>42230</c:v>
                </c:pt>
                <c:pt idx="370">
                  <c:v>42233</c:v>
                </c:pt>
                <c:pt idx="371">
                  <c:v>42234</c:v>
                </c:pt>
                <c:pt idx="372">
                  <c:v>42235</c:v>
                </c:pt>
                <c:pt idx="373">
                  <c:v>42236</c:v>
                </c:pt>
                <c:pt idx="374">
                  <c:v>42237</c:v>
                </c:pt>
                <c:pt idx="375">
                  <c:v>42240</c:v>
                </c:pt>
                <c:pt idx="376">
                  <c:v>42241</c:v>
                </c:pt>
                <c:pt idx="377">
                  <c:v>42242</c:v>
                </c:pt>
                <c:pt idx="378">
                  <c:v>42243</c:v>
                </c:pt>
                <c:pt idx="379">
                  <c:v>42244</c:v>
                </c:pt>
                <c:pt idx="380">
                  <c:v>42247</c:v>
                </c:pt>
                <c:pt idx="381">
                  <c:v>42248</c:v>
                </c:pt>
                <c:pt idx="382">
                  <c:v>42249</c:v>
                </c:pt>
                <c:pt idx="383">
                  <c:v>42250</c:v>
                </c:pt>
                <c:pt idx="384">
                  <c:v>42251</c:v>
                </c:pt>
                <c:pt idx="385">
                  <c:v>42254</c:v>
                </c:pt>
                <c:pt idx="386">
                  <c:v>42255</c:v>
                </c:pt>
                <c:pt idx="387">
                  <c:v>42256</c:v>
                </c:pt>
                <c:pt idx="388">
                  <c:v>42257</c:v>
                </c:pt>
                <c:pt idx="389">
                  <c:v>42258</c:v>
                </c:pt>
                <c:pt idx="390">
                  <c:v>42261</c:v>
                </c:pt>
                <c:pt idx="391">
                  <c:v>42262</c:v>
                </c:pt>
                <c:pt idx="392">
                  <c:v>42263</c:v>
                </c:pt>
                <c:pt idx="393">
                  <c:v>42264</c:v>
                </c:pt>
                <c:pt idx="394">
                  <c:v>42265</c:v>
                </c:pt>
                <c:pt idx="395">
                  <c:v>42268</c:v>
                </c:pt>
                <c:pt idx="396">
                  <c:v>42269</c:v>
                </c:pt>
                <c:pt idx="397">
                  <c:v>42270</c:v>
                </c:pt>
                <c:pt idx="398">
                  <c:v>42271</c:v>
                </c:pt>
                <c:pt idx="399">
                  <c:v>42272</c:v>
                </c:pt>
                <c:pt idx="400">
                  <c:v>42275</c:v>
                </c:pt>
                <c:pt idx="401">
                  <c:v>42276</c:v>
                </c:pt>
                <c:pt idx="402">
                  <c:v>42277</c:v>
                </c:pt>
                <c:pt idx="403">
                  <c:v>42278</c:v>
                </c:pt>
                <c:pt idx="404">
                  <c:v>42279</c:v>
                </c:pt>
                <c:pt idx="405">
                  <c:v>42282</c:v>
                </c:pt>
                <c:pt idx="406">
                  <c:v>42283</c:v>
                </c:pt>
                <c:pt idx="407">
                  <c:v>42284</c:v>
                </c:pt>
                <c:pt idx="408">
                  <c:v>42285</c:v>
                </c:pt>
                <c:pt idx="409">
                  <c:v>42286</c:v>
                </c:pt>
                <c:pt idx="410">
                  <c:v>42289</c:v>
                </c:pt>
                <c:pt idx="411">
                  <c:v>42290</c:v>
                </c:pt>
                <c:pt idx="412">
                  <c:v>42291</c:v>
                </c:pt>
                <c:pt idx="413">
                  <c:v>42292</c:v>
                </c:pt>
                <c:pt idx="414">
                  <c:v>42293</c:v>
                </c:pt>
                <c:pt idx="415">
                  <c:v>42296</c:v>
                </c:pt>
                <c:pt idx="416">
                  <c:v>42297</c:v>
                </c:pt>
                <c:pt idx="417">
                  <c:v>42298</c:v>
                </c:pt>
                <c:pt idx="418">
                  <c:v>42299</c:v>
                </c:pt>
                <c:pt idx="419">
                  <c:v>42300</c:v>
                </c:pt>
                <c:pt idx="420">
                  <c:v>42303</c:v>
                </c:pt>
                <c:pt idx="421">
                  <c:v>42304</c:v>
                </c:pt>
                <c:pt idx="422">
                  <c:v>42305</c:v>
                </c:pt>
                <c:pt idx="423">
                  <c:v>42306</c:v>
                </c:pt>
                <c:pt idx="424">
                  <c:v>42307</c:v>
                </c:pt>
                <c:pt idx="425">
                  <c:v>42310</c:v>
                </c:pt>
                <c:pt idx="426">
                  <c:v>42311</c:v>
                </c:pt>
                <c:pt idx="427">
                  <c:v>42312</c:v>
                </c:pt>
                <c:pt idx="428">
                  <c:v>42313</c:v>
                </c:pt>
                <c:pt idx="429">
                  <c:v>42314</c:v>
                </c:pt>
                <c:pt idx="430">
                  <c:v>42317</c:v>
                </c:pt>
                <c:pt idx="431">
                  <c:v>42318</c:v>
                </c:pt>
                <c:pt idx="432">
                  <c:v>42319</c:v>
                </c:pt>
                <c:pt idx="433">
                  <c:v>42320</c:v>
                </c:pt>
                <c:pt idx="434">
                  <c:v>42321</c:v>
                </c:pt>
                <c:pt idx="435">
                  <c:v>42324</c:v>
                </c:pt>
                <c:pt idx="436">
                  <c:v>42325</c:v>
                </c:pt>
                <c:pt idx="437">
                  <c:v>42326</c:v>
                </c:pt>
                <c:pt idx="438">
                  <c:v>42327</c:v>
                </c:pt>
                <c:pt idx="439">
                  <c:v>42328</c:v>
                </c:pt>
                <c:pt idx="440">
                  <c:v>42331</c:v>
                </c:pt>
                <c:pt idx="441">
                  <c:v>42332</c:v>
                </c:pt>
                <c:pt idx="442">
                  <c:v>42333</c:v>
                </c:pt>
                <c:pt idx="443">
                  <c:v>42334</c:v>
                </c:pt>
                <c:pt idx="444">
                  <c:v>42335</c:v>
                </c:pt>
                <c:pt idx="445">
                  <c:v>42338</c:v>
                </c:pt>
                <c:pt idx="446">
                  <c:v>42339</c:v>
                </c:pt>
                <c:pt idx="447">
                  <c:v>42340</c:v>
                </c:pt>
                <c:pt idx="448">
                  <c:v>42341</c:v>
                </c:pt>
                <c:pt idx="449">
                  <c:v>42342</c:v>
                </c:pt>
                <c:pt idx="450">
                  <c:v>42345</c:v>
                </c:pt>
                <c:pt idx="451">
                  <c:v>42346</c:v>
                </c:pt>
                <c:pt idx="452">
                  <c:v>42347</c:v>
                </c:pt>
                <c:pt idx="453">
                  <c:v>42348</c:v>
                </c:pt>
                <c:pt idx="454">
                  <c:v>42349</c:v>
                </c:pt>
                <c:pt idx="455">
                  <c:v>42352</c:v>
                </c:pt>
                <c:pt idx="456">
                  <c:v>42353</c:v>
                </c:pt>
                <c:pt idx="457">
                  <c:v>42354</c:v>
                </c:pt>
                <c:pt idx="458">
                  <c:v>42355</c:v>
                </c:pt>
                <c:pt idx="459">
                  <c:v>42356</c:v>
                </c:pt>
                <c:pt idx="460">
                  <c:v>42359</c:v>
                </c:pt>
                <c:pt idx="461">
                  <c:v>42360</c:v>
                </c:pt>
                <c:pt idx="462">
                  <c:v>42361</c:v>
                </c:pt>
                <c:pt idx="463">
                  <c:v>42362</c:v>
                </c:pt>
                <c:pt idx="464">
                  <c:v>42363</c:v>
                </c:pt>
                <c:pt idx="465">
                  <c:v>42366</c:v>
                </c:pt>
                <c:pt idx="466">
                  <c:v>42367</c:v>
                </c:pt>
                <c:pt idx="467">
                  <c:v>42368</c:v>
                </c:pt>
                <c:pt idx="468">
                  <c:v>42369</c:v>
                </c:pt>
                <c:pt idx="469">
                  <c:v>42370</c:v>
                </c:pt>
                <c:pt idx="470">
                  <c:v>42373</c:v>
                </c:pt>
                <c:pt idx="471">
                  <c:v>42374</c:v>
                </c:pt>
                <c:pt idx="472">
                  <c:v>42375</c:v>
                </c:pt>
                <c:pt idx="473">
                  <c:v>42376</c:v>
                </c:pt>
                <c:pt idx="474">
                  <c:v>42377</c:v>
                </c:pt>
                <c:pt idx="475">
                  <c:v>42380</c:v>
                </c:pt>
                <c:pt idx="476">
                  <c:v>42381</c:v>
                </c:pt>
                <c:pt idx="477">
                  <c:v>42382</c:v>
                </c:pt>
                <c:pt idx="478">
                  <c:v>42383</c:v>
                </c:pt>
                <c:pt idx="479">
                  <c:v>42384</c:v>
                </c:pt>
                <c:pt idx="480">
                  <c:v>42387</c:v>
                </c:pt>
                <c:pt idx="481">
                  <c:v>42388</c:v>
                </c:pt>
                <c:pt idx="482">
                  <c:v>42389</c:v>
                </c:pt>
                <c:pt idx="483">
                  <c:v>42390</c:v>
                </c:pt>
                <c:pt idx="484">
                  <c:v>42391</c:v>
                </c:pt>
                <c:pt idx="485">
                  <c:v>42394</c:v>
                </c:pt>
                <c:pt idx="486">
                  <c:v>42395</c:v>
                </c:pt>
                <c:pt idx="487">
                  <c:v>42396</c:v>
                </c:pt>
                <c:pt idx="488">
                  <c:v>42397</c:v>
                </c:pt>
                <c:pt idx="489">
                  <c:v>42398</c:v>
                </c:pt>
                <c:pt idx="490">
                  <c:v>42401</c:v>
                </c:pt>
                <c:pt idx="491">
                  <c:v>42402</c:v>
                </c:pt>
                <c:pt idx="492">
                  <c:v>42403</c:v>
                </c:pt>
                <c:pt idx="493">
                  <c:v>42404</c:v>
                </c:pt>
                <c:pt idx="494">
                  <c:v>42405</c:v>
                </c:pt>
                <c:pt idx="495">
                  <c:v>42408</c:v>
                </c:pt>
                <c:pt idx="496">
                  <c:v>42409</c:v>
                </c:pt>
                <c:pt idx="497">
                  <c:v>42410</c:v>
                </c:pt>
                <c:pt idx="498">
                  <c:v>42411</c:v>
                </c:pt>
                <c:pt idx="499">
                  <c:v>42412</c:v>
                </c:pt>
                <c:pt idx="500">
                  <c:v>42415</c:v>
                </c:pt>
                <c:pt idx="501">
                  <c:v>42416</c:v>
                </c:pt>
                <c:pt idx="502">
                  <c:v>42417</c:v>
                </c:pt>
                <c:pt idx="503">
                  <c:v>42418</c:v>
                </c:pt>
                <c:pt idx="504">
                  <c:v>42419</c:v>
                </c:pt>
                <c:pt idx="505">
                  <c:v>42422</c:v>
                </c:pt>
                <c:pt idx="506">
                  <c:v>42423</c:v>
                </c:pt>
                <c:pt idx="507">
                  <c:v>42424</c:v>
                </c:pt>
                <c:pt idx="508">
                  <c:v>42425</c:v>
                </c:pt>
                <c:pt idx="509">
                  <c:v>42426</c:v>
                </c:pt>
                <c:pt idx="510">
                  <c:v>42429</c:v>
                </c:pt>
                <c:pt idx="511">
                  <c:v>42430</c:v>
                </c:pt>
                <c:pt idx="512">
                  <c:v>42431</c:v>
                </c:pt>
                <c:pt idx="513">
                  <c:v>42432</c:v>
                </c:pt>
                <c:pt idx="514">
                  <c:v>42433</c:v>
                </c:pt>
                <c:pt idx="515">
                  <c:v>42436</c:v>
                </c:pt>
                <c:pt idx="516">
                  <c:v>42437</c:v>
                </c:pt>
                <c:pt idx="517">
                  <c:v>42438</c:v>
                </c:pt>
                <c:pt idx="518">
                  <c:v>42439</c:v>
                </c:pt>
                <c:pt idx="519">
                  <c:v>42440</c:v>
                </c:pt>
                <c:pt idx="520">
                  <c:v>42443</c:v>
                </c:pt>
                <c:pt idx="521">
                  <c:v>42444</c:v>
                </c:pt>
                <c:pt idx="522">
                  <c:v>42445</c:v>
                </c:pt>
                <c:pt idx="523">
                  <c:v>42446</c:v>
                </c:pt>
                <c:pt idx="524">
                  <c:v>42447</c:v>
                </c:pt>
                <c:pt idx="525">
                  <c:v>42450</c:v>
                </c:pt>
                <c:pt idx="526">
                  <c:v>42451</c:v>
                </c:pt>
                <c:pt idx="527">
                  <c:v>42452</c:v>
                </c:pt>
                <c:pt idx="528">
                  <c:v>42453</c:v>
                </c:pt>
                <c:pt idx="529">
                  <c:v>42454</c:v>
                </c:pt>
                <c:pt idx="530">
                  <c:v>42457</c:v>
                </c:pt>
                <c:pt idx="531">
                  <c:v>42458</c:v>
                </c:pt>
                <c:pt idx="532">
                  <c:v>42459</c:v>
                </c:pt>
                <c:pt idx="533">
                  <c:v>42460</c:v>
                </c:pt>
                <c:pt idx="534">
                  <c:v>42461</c:v>
                </c:pt>
                <c:pt idx="535">
                  <c:v>42464</c:v>
                </c:pt>
                <c:pt idx="536">
                  <c:v>42465</c:v>
                </c:pt>
                <c:pt idx="537">
                  <c:v>42466</c:v>
                </c:pt>
                <c:pt idx="538">
                  <c:v>42467</c:v>
                </c:pt>
                <c:pt idx="539">
                  <c:v>42468</c:v>
                </c:pt>
                <c:pt idx="540">
                  <c:v>42471</c:v>
                </c:pt>
                <c:pt idx="541">
                  <c:v>42472</c:v>
                </c:pt>
                <c:pt idx="542">
                  <c:v>42473</c:v>
                </c:pt>
                <c:pt idx="543">
                  <c:v>42474</c:v>
                </c:pt>
                <c:pt idx="544">
                  <c:v>42475</c:v>
                </c:pt>
              </c:numCache>
            </c:numRef>
          </c:cat>
          <c:val>
            <c:numRef>
              <c:f>exchange!$B$9:$B$553</c:f>
              <c:numCache>
                <c:formatCode>General</c:formatCode>
                <c:ptCount val="545"/>
                <c:pt idx="0">
                  <c:v>1.6631</c:v>
                </c:pt>
                <c:pt idx="1">
                  <c:v>1.6591</c:v>
                </c:pt>
                <c:pt idx="2">
                  <c:v>1.6529</c:v>
                </c:pt>
                <c:pt idx="3">
                  <c:v>1.6496999999999999</c:v>
                </c:pt>
                <c:pt idx="4">
                  <c:v>1.6495</c:v>
                </c:pt>
                <c:pt idx="5">
                  <c:v>1.6501999999999999</c:v>
                </c:pt>
                <c:pt idx="6">
                  <c:v>1.6531</c:v>
                </c:pt>
                <c:pt idx="7">
                  <c:v>1.659</c:v>
                </c:pt>
                <c:pt idx="8">
                  <c:v>1.661</c:v>
                </c:pt>
                <c:pt idx="9">
                  <c:v>1.6640999999999999</c:v>
                </c:pt>
                <c:pt idx="10">
                  <c:v>1.6673</c:v>
                </c:pt>
                <c:pt idx="11">
                  <c:v>1.6631</c:v>
                </c:pt>
                <c:pt idx="12">
                  <c:v>1.6621999999999999</c:v>
                </c:pt>
                <c:pt idx="13">
                  <c:v>1.6594</c:v>
                </c:pt>
                <c:pt idx="14">
                  <c:v>1.6578999999999999</c:v>
                </c:pt>
                <c:pt idx="15">
                  <c:v>1.6608000000000001</c:v>
                </c:pt>
                <c:pt idx="16">
                  <c:v>1.6745000000000001</c:v>
                </c:pt>
                <c:pt idx="17">
                  <c:v>1.6789000000000001</c:v>
                </c:pt>
                <c:pt idx="18">
                  <c:v>1.6778</c:v>
                </c:pt>
                <c:pt idx="19">
                  <c:v>1.6737</c:v>
                </c:pt>
                <c:pt idx="20">
                  <c:v>1.6728000000000001</c:v>
                </c:pt>
                <c:pt idx="21">
                  <c:v>1.6722999999999999</c:v>
                </c:pt>
                <c:pt idx="22">
                  <c:v>1.6794</c:v>
                </c:pt>
                <c:pt idx="23">
                  <c:v>1.6794</c:v>
                </c:pt>
                <c:pt idx="24">
                  <c:v>1.679</c:v>
                </c:pt>
                <c:pt idx="25">
                  <c:v>1.6798999999999999</c:v>
                </c:pt>
                <c:pt idx="26">
                  <c:v>1.6822999999999999</c:v>
                </c:pt>
                <c:pt idx="27">
                  <c:v>1.6778</c:v>
                </c:pt>
                <c:pt idx="28">
                  <c:v>1.6800999999999999</c:v>
                </c:pt>
                <c:pt idx="29">
                  <c:v>1.6797</c:v>
                </c:pt>
                <c:pt idx="30">
                  <c:v>1.6806000000000001</c:v>
                </c:pt>
                <c:pt idx="31">
                  <c:v>1.6829000000000001</c:v>
                </c:pt>
                <c:pt idx="32">
                  <c:v>1.6879</c:v>
                </c:pt>
                <c:pt idx="33">
                  <c:v>1.6887000000000001</c:v>
                </c:pt>
                <c:pt idx="34">
                  <c:v>1.6872</c:v>
                </c:pt>
                <c:pt idx="35">
                  <c:v>1.6866000000000001</c:v>
                </c:pt>
                <c:pt idx="36">
                  <c:v>1.698</c:v>
                </c:pt>
                <c:pt idx="37">
                  <c:v>1.6955</c:v>
                </c:pt>
                <c:pt idx="38">
                  <c:v>1.6939</c:v>
                </c:pt>
                <c:pt idx="39">
                  <c:v>1.6849000000000001</c:v>
                </c:pt>
                <c:pt idx="40">
                  <c:v>1.6867000000000001</c:v>
                </c:pt>
                <c:pt idx="41">
                  <c:v>1.6825000000000001</c:v>
                </c:pt>
                <c:pt idx="42">
                  <c:v>1.6768000000000001</c:v>
                </c:pt>
                <c:pt idx="43">
                  <c:v>1.6793</c:v>
                </c:pt>
                <c:pt idx="44">
                  <c:v>1.6819999999999999</c:v>
                </c:pt>
                <c:pt idx="45">
                  <c:v>1.6820999999999999</c:v>
                </c:pt>
                <c:pt idx="46">
                  <c:v>1.6839999999999999</c:v>
                </c:pt>
                <c:pt idx="47">
                  <c:v>1.6901999999999999</c:v>
                </c:pt>
                <c:pt idx="48">
                  <c:v>1.6863999999999999</c:v>
                </c:pt>
                <c:pt idx="49">
                  <c:v>1.6828000000000001</c:v>
                </c:pt>
                <c:pt idx="50">
                  <c:v>1.6843999999999999</c:v>
                </c:pt>
                <c:pt idx="51">
                  <c:v>1.6807000000000001</c:v>
                </c:pt>
                <c:pt idx="52">
                  <c:v>1.6711</c:v>
                </c:pt>
                <c:pt idx="53">
                  <c:v>1.6713</c:v>
                </c:pt>
                <c:pt idx="54">
                  <c:v>1.6760999999999999</c:v>
                </c:pt>
                <c:pt idx="55">
                  <c:v>1.6744000000000001</c:v>
                </c:pt>
                <c:pt idx="56">
                  <c:v>1.6746000000000001</c:v>
                </c:pt>
                <c:pt idx="57">
                  <c:v>1.6740999999999999</c:v>
                </c:pt>
                <c:pt idx="58">
                  <c:v>1.6811</c:v>
                </c:pt>
                <c:pt idx="59">
                  <c:v>1.6806000000000001</c:v>
                </c:pt>
                <c:pt idx="60">
                  <c:v>1.6793</c:v>
                </c:pt>
                <c:pt idx="61">
                  <c:v>1.6756</c:v>
                </c:pt>
                <c:pt idx="62">
                  <c:v>1.6793</c:v>
                </c:pt>
                <c:pt idx="63">
                  <c:v>1.6832</c:v>
                </c:pt>
                <c:pt idx="64">
                  <c:v>1.6968000000000001</c:v>
                </c:pt>
                <c:pt idx="65">
                  <c:v>1.6980999999999999</c:v>
                </c:pt>
                <c:pt idx="66">
                  <c:v>1.6957</c:v>
                </c:pt>
                <c:pt idx="67">
                  <c:v>1.6988000000000001</c:v>
                </c:pt>
                <c:pt idx="68">
                  <c:v>1.7035</c:v>
                </c:pt>
                <c:pt idx="69">
                  <c:v>1.7013</c:v>
                </c:pt>
                <c:pt idx="70">
                  <c:v>1.7024999999999999</c:v>
                </c:pt>
                <c:pt idx="71">
                  <c:v>1.6978</c:v>
                </c:pt>
                <c:pt idx="72">
                  <c:v>1.6979</c:v>
                </c:pt>
                <c:pt idx="73">
                  <c:v>1.7021999999999999</c:v>
                </c:pt>
                <c:pt idx="74">
                  <c:v>1.7031000000000001</c:v>
                </c:pt>
                <c:pt idx="75">
                  <c:v>1.7114</c:v>
                </c:pt>
                <c:pt idx="76">
                  <c:v>1.7152000000000001</c:v>
                </c:pt>
                <c:pt idx="77">
                  <c:v>1.7164999999999999</c:v>
                </c:pt>
                <c:pt idx="78">
                  <c:v>1.7146999999999999</c:v>
                </c:pt>
                <c:pt idx="79">
                  <c:v>1.7149000000000001</c:v>
                </c:pt>
                <c:pt idx="80">
                  <c:v>1.7128000000000001</c:v>
                </c:pt>
                <c:pt idx="81">
                  <c:v>1.7131000000000001</c:v>
                </c:pt>
                <c:pt idx="82">
                  <c:v>1.7152000000000001</c:v>
                </c:pt>
                <c:pt idx="83">
                  <c:v>1.7136</c:v>
                </c:pt>
                <c:pt idx="84">
                  <c:v>1.7115</c:v>
                </c:pt>
                <c:pt idx="85">
                  <c:v>1.708</c:v>
                </c:pt>
                <c:pt idx="86">
                  <c:v>1.7143999999999999</c:v>
                </c:pt>
                <c:pt idx="87">
                  <c:v>1.7135</c:v>
                </c:pt>
                <c:pt idx="88">
                  <c:v>1.7109000000000001</c:v>
                </c:pt>
                <c:pt idx="89">
                  <c:v>1.7084999999999999</c:v>
                </c:pt>
                <c:pt idx="90">
                  <c:v>1.7075</c:v>
                </c:pt>
                <c:pt idx="91">
                  <c:v>1.7060999999999999</c:v>
                </c:pt>
                <c:pt idx="92">
                  <c:v>1.7032</c:v>
                </c:pt>
                <c:pt idx="93">
                  <c:v>1.6984999999999999</c:v>
                </c:pt>
                <c:pt idx="94">
                  <c:v>1.6977</c:v>
                </c:pt>
                <c:pt idx="95">
                  <c:v>1.6982999999999999</c:v>
                </c:pt>
                <c:pt idx="96">
                  <c:v>1.6943999999999999</c:v>
                </c:pt>
                <c:pt idx="97">
                  <c:v>1.6909000000000001</c:v>
                </c:pt>
                <c:pt idx="98">
                  <c:v>1.6882999999999999</c:v>
                </c:pt>
                <c:pt idx="99">
                  <c:v>1.6822999999999999</c:v>
                </c:pt>
                <c:pt idx="100">
                  <c:v>1.6858</c:v>
                </c:pt>
                <c:pt idx="101">
                  <c:v>1.6877</c:v>
                </c:pt>
                <c:pt idx="102">
                  <c:v>1.6852</c:v>
                </c:pt>
                <c:pt idx="103">
                  <c:v>1.6835</c:v>
                </c:pt>
                <c:pt idx="104">
                  <c:v>1.6777</c:v>
                </c:pt>
                <c:pt idx="105">
                  <c:v>1.6788000000000001</c:v>
                </c:pt>
                <c:pt idx="106">
                  <c:v>1.6811</c:v>
                </c:pt>
                <c:pt idx="107">
                  <c:v>1.6688000000000001</c:v>
                </c:pt>
                <c:pt idx="108">
                  <c:v>1.6688000000000001</c:v>
                </c:pt>
                <c:pt idx="109">
                  <c:v>1.6694</c:v>
                </c:pt>
                <c:pt idx="110">
                  <c:v>1.6728000000000001</c:v>
                </c:pt>
                <c:pt idx="111">
                  <c:v>1.6618999999999999</c:v>
                </c:pt>
                <c:pt idx="112">
                  <c:v>1.6600999999999999</c:v>
                </c:pt>
                <c:pt idx="113">
                  <c:v>1.6580999999999999</c:v>
                </c:pt>
                <c:pt idx="114">
                  <c:v>1.6573</c:v>
                </c:pt>
                <c:pt idx="115">
                  <c:v>1.6579999999999999</c:v>
                </c:pt>
                <c:pt idx="116">
                  <c:v>1.6547000000000001</c:v>
                </c:pt>
                <c:pt idx="117">
                  <c:v>1.6577</c:v>
                </c:pt>
                <c:pt idx="118">
                  <c:v>1.6589</c:v>
                </c:pt>
                <c:pt idx="119">
                  <c:v>1.6600999999999999</c:v>
                </c:pt>
                <c:pt idx="120">
                  <c:v>1.6617999999999999</c:v>
                </c:pt>
                <c:pt idx="121">
                  <c:v>1.6475</c:v>
                </c:pt>
                <c:pt idx="122">
                  <c:v>1.6455</c:v>
                </c:pt>
                <c:pt idx="123">
                  <c:v>1.6342000000000001</c:v>
                </c:pt>
                <c:pt idx="124">
                  <c:v>1.6328</c:v>
                </c:pt>
                <c:pt idx="125">
                  <c:v>1.611</c:v>
                </c:pt>
                <c:pt idx="126">
                  <c:v>1.6107</c:v>
                </c:pt>
                <c:pt idx="127">
                  <c:v>1.6194</c:v>
                </c:pt>
                <c:pt idx="128">
                  <c:v>1.6220000000000001</c:v>
                </c:pt>
                <c:pt idx="129">
                  <c:v>1.6257999999999999</c:v>
                </c:pt>
                <c:pt idx="130">
                  <c:v>1.6231</c:v>
                </c:pt>
                <c:pt idx="131">
                  <c:v>1.6274999999999999</c:v>
                </c:pt>
                <c:pt idx="132">
                  <c:v>1.6263000000000001</c:v>
                </c:pt>
                <c:pt idx="133">
                  <c:v>1.6375</c:v>
                </c:pt>
                <c:pt idx="134">
                  <c:v>1.631</c:v>
                </c:pt>
                <c:pt idx="135">
                  <c:v>1.6357999999999999</c:v>
                </c:pt>
                <c:pt idx="136">
                  <c:v>1.6400999999999999</c:v>
                </c:pt>
                <c:pt idx="137">
                  <c:v>1.6342000000000001</c:v>
                </c:pt>
                <c:pt idx="138">
                  <c:v>1.6315999999999999</c:v>
                </c:pt>
                <c:pt idx="139">
                  <c:v>1.6246</c:v>
                </c:pt>
                <c:pt idx="140">
                  <c:v>1.6247</c:v>
                </c:pt>
                <c:pt idx="141">
                  <c:v>1.6208</c:v>
                </c:pt>
                <c:pt idx="142">
                  <c:v>1.6182000000000001</c:v>
                </c:pt>
                <c:pt idx="143">
                  <c:v>1.6141000000000001</c:v>
                </c:pt>
                <c:pt idx="144">
                  <c:v>1.5974999999999999</c:v>
                </c:pt>
                <c:pt idx="145">
                  <c:v>1.6077999999999999</c:v>
                </c:pt>
                <c:pt idx="146">
                  <c:v>1.6104000000000001</c:v>
                </c:pt>
                <c:pt idx="147">
                  <c:v>1.6153</c:v>
                </c:pt>
                <c:pt idx="148">
                  <c:v>1.6112</c:v>
                </c:pt>
                <c:pt idx="149">
                  <c:v>1.6051</c:v>
                </c:pt>
                <c:pt idx="150">
                  <c:v>1.6071</c:v>
                </c:pt>
                <c:pt idx="151">
                  <c:v>1.5908</c:v>
                </c:pt>
                <c:pt idx="152">
                  <c:v>1.5962000000000001</c:v>
                </c:pt>
                <c:pt idx="153">
                  <c:v>1.6076999999999999</c:v>
                </c:pt>
                <c:pt idx="154">
                  <c:v>1.6094999999999999</c:v>
                </c:pt>
                <c:pt idx="155">
                  <c:v>1.6174999999999999</c:v>
                </c:pt>
                <c:pt idx="156">
                  <c:v>1.6115999999999999</c:v>
                </c:pt>
                <c:pt idx="157">
                  <c:v>1.6051</c:v>
                </c:pt>
                <c:pt idx="158">
                  <c:v>1.6022000000000001</c:v>
                </c:pt>
                <c:pt idx="159">
                  <c:v>1.6084000000000001</c:v>
                </c:pt>
                <c:pt idx="160">
                  <c:v>1.6126</c:v>
                </c:pt>
                <c:pt idx="161">
                  <c:v>1.6135999999999999</c:v>
                </c:pt>
                <c:pt idx="162">
                  <c:v>1.6008</c:v>
                </c:pt>
                <c:pt idx="163">
                  <c:v>1.6006</c:v>
                </c:pt>
                <c:pt idx="164">
                  <c:v>1.5994999999999999</c:v>
                </c:pt>
                <c:pt idx="165">
                  <c:v>1.5982000000000001</c:v>
                </c:pt>
                <c:pt idx="166">
                  <c:v>1.5996999999999999</c:v>
                </c:pt>
                <c:pt idx="167">
                  <c:v>1.5972</c:v>
                </c:pt>
                <c:pt idx="168">
                  <c:v>1.5837000000000001</c:v>
                </c:pt>
                <c:pt idx="169">
                  <c:v>1.5875999999999999</c:v>
                </c:pt>
                <c:pt idx="170">
                  <c:v>1.5846</c:v>
                </c:pt>
                <c:pt idx="171">
                  <c:v>1.5920000000000001</c:v>
                </c:pt>
                <c:pt idx="172">
                  <c:v>1.5785</c:v>
                </c:pt>
                <c:pt idx="173">
                  <c:v>1.5714999999999999</c:v>
                </c:pt>
                <c:pt idx="174">
                  <c:v>1.5671999999999999</c:v>
                </c:pt>
                <c:pt idx="175">
                  <c:v>1.5641</c:v>
                </c:pt>
                <c:pt idx="176">
                  <c:v>1.5633999999999999</c:v>
                </c:pt>
                <c:pt idx="177">
                  <c:v>1.5669999999999999</c:v>
                </c:pt>
                <c:pt idx="178">
                  <c:v>1.5694999999999999</c:v>
                </c:pt>
                <c:pt idx="179">
                  <c:v>1.5649</c:v>
                </c:pt>
                <c:pt idx="180">
                  <c:v>1.5707</c:v>
                </c:pt>
                <c:pt idx="181">
                  <c:v>1.5710999999999999</c:v>
                </c:pt>
                <c:pt idx="182">
                  <c:v>1.5798000000000001</c:v>
                </c:pt>
                <c:pt idx="183">
                  <c:v>1.5724</c:v>
                </c:pt>
                <c:pt idx="184">
                  <c:v>1.5626</c:v>
                </c:pt>
                <c:pt idx="185">
                  <c:v>1.5738000000000001</c:v>
                </c:pt>
                <c:pt idx="186">
                  <c:v>1.5637000000000001</c:v>
                </c:pt>
                <c:pt idx="187">
                  <c:v>1.5685</c:v>
                </c:pt>
                <c:pt idx="188">
                  <c:v>1.5671999999999999</c:v>
                </c:pt>
                <c:pt idx="189">
                  <c:v>1.5579000000000001</c:v>
                </c:pt>
                <c:pt idx="190">
                  <c:v>1.5652999999999999</c:v>
                </c:pt>
                <c:pt idx="191">
                  <c:v>1.5662</c:v>
                </c:pt>
                <c:pt idx="192">
                  <c:v>1.5712999999999999</c:v>
                </c:pt>
                <c:pt idx="193">
                  <c:v>1.5712999999999999</c:v>
                </c:pt>
                <c:pt idx="194">
                  <c:v>1.5720000000000001</c:v>
                </c:pt>
                <c:pt idx="195">
                  <c:v>1.5651999999999999</c:v>
                </c:pt>
                <c:pt idx="196">
                  <c:v>1.573</c:v>
                </c:pt>
                <c:pt idx="197">
                  <c:v>1.5576000000000001</c:v>
                </c:pt>
                <c:pt idx="198">
                  <c:v>1.5669</c:v>
                </c:pt>
                <c:pt idx="199">
                  <c:v>1.5636000000000001</c:v>
                </c:pt>
                <c:pt idx="200">
                  <c:v>1.5573999999999999</c:v>
                </c:pt>
                <c:pt idx="201">
                  <c:v>1.5508999999999999</c:v>
                </c:pt>
                <c:pt idx="202">
                  <c:v>1.5557000000000001</c:v>
                </c:pt>
                <c:pt idx="203">
                  <c:v>1.5570999999999999</c:v>
                </c:pt>
                <c:pt idx="204">
                  <c:v>1.5552999999999999</c:v>
                </c:pt>
                <c:pt idx="205">
                  <c:v>1.5509999999999999</c:v>
                </c:pt>
                <c:pt idx="206">
                  <c:v>1.5552999999999999</c:v>
                </c:pt>
                <c:pt idx="207">
                  <c:v>1.5583</c:v>
                </c:pt>
                <c:pt idx="208">
                  <c:v>1.5549999999999999</c:v>
                </c:pt>
                <c:pt idx="209">
                  <c:v>1.5333000000000001</c:v>
                </c:pt>
                <c:pt idx="210">
                  <c:v>1.5259</c:v>
                </c:pt>
                <c:pt idx="211">
                  <c:v>1.5153000000000001</c:v>
                </c:pt>
                <c:pt idx="212">
                  <c:v>1.5105999999999999</c:v>
                </c:pt>
                <c:pt idx="213">
                  <c:v>1.5084</c:v>
                </c:pt>
                <c:pt idx="214">
                  <c:v>1.5164</c:v>
                </c:pt>
                <c:pt idx="215">
                  <c:v>1.5176000000000001</c:v>
                </c:pt>
                <c:pt idx="216">
                  <c:v>1.5157</c:v>
                </c:pt>
                <c:pt idx="217">
                  <c:v>1.5226999999999999</c:v>
                </c:pt>
                <c:pt idx="218">
                  <c:v>1.518</c:v>
                </c:pt>
                <c:pt idx="219">
                  <c:v>1.5153000000000001</c:v>
                </c:pt>
                <c:pt idx="220">
                  <c:v>1.5113000000000001</c:v>
                </c:pt>
                <c:pt idx="221">
                  <c:v>1.5156000000000001</c:v>
                </c:pt>
                <c:pt idx="222">
                  <c:v>1.5135000000000001</c:v>
                </c:pt>
                <c:pt idx="223">
                  <c:v>1.4988999999999999</c:v>
                </c:pt>
                <c:pt idx="224">
                  <c:v>1.4991000000000001</c:v>
                </c:pt>
                <c:pt idx="225">
                  <c:v>1.5079</c:v>
                </c:pt>
                <c:pt idx="226">
                  <c:v>1.5196000000000001</c:v>
                </c:pt>
                <c:pt idx="227">
                  <c:v>1.5152000000000001</c:v>
                </c:pt>
                <c:pt idx="228">
                  <c:v>1.5065999999999999</c:v>
                </c:pt>
                <c:pt idx="229">
                  <c:v>1.5059</c:v>
                </c:pt>
                <c:pt idx="230">
                  <c:v>1.5031000000000001</c:v>
                </c:pt>
                <c:pt idx="231">
                  <c:v>1.5163</c:v>
                </c:pt>
                <c:pt idx="232">
                  <c:v>1.5205</c:v>
                </c:pt>
                <c:pt idx="233">
                  <c:v>1.5334000000000001</c:v>
                </c:pt>
                <c:pt idx="234">
                  <c:v>1.5234000000000001</c:v>
                </c:pt>
                <c:pt idx="235">
                  <c:v>1.5213000000000001</c:v>
                </c:pt>
                <c:pt idx="236">
                  <c:v>1.5253000000000001</c:v>
                </c:pt>
                <c:pt idx="237">
                  <c:v>1.5241</c:v>
                </c:pt>
                <c:pt idx="238">
                  <c:v>1.5403</c:v>
                </c:pt>
                <c:pt idx="239">
                  <c:v>1.5401</c:v>
                </c:pt>
                <c:pt idx="240">
                  <c:v>1.5386</c:v>
                </c:pt>
                <c:pt idx="241">
                  <c:v>1.5360799999999999</c:v>
                </c:pt>
                <c:pt idx="242">
                  <c:v>1.54451</c:v>
                </c:pt>
                <c:pt idx="243">
                  <c:v>1.5408500000000001</c:v>
                </c:pt>
                <c:pt idx="244">
                  <c:v>1.53922</c:v>
                </c:pt>
                <c:pt idx="245">
                  <c:v>1.5458499999999999</c:v>
                </c:pt>
                <c:pt idx="246">
                  <c:v>1.5460400000000001</c:v>
                </c:pt>
                <c:pt idx="247">
                  <c:v>1.5526800000000001</c:v>
                </c:pt>
                <c:pt idx="248">
                  <c:v>1.54017</c:v>
                </c:pt>
                <c:pt idx="249">
                  <c:v>1.5432600000000001</c:v>
                </c:pt>
                <c:pt idx="250">
                  <c:v>1.5364</c:v>
                </c:pt>
                <c:pt idx="251">
                  <c:v>1.5365500000000001</c:v>
                </c:pt>
                <c:pt idx="252">
                  <c:v>1.5261400000000001</c:v>
                </c:pt>
                <c:pt idx="253">
                  <c:v>1.5233099999999999</c:v>
                </c:pt>
                <c:pt idx="254">
                  <c:v>1.5047999999999999</c:v>
                </c:pt>
                <c:pt idx="255">
                  <c:v>1.51332</c:v>
                </c:pt>
                <c:pt idx="256">
                  <c:v>1.5061899999999999</c:v>
                </c:pt>
                <c:pt idx="257">
                  <c:v>1.49318</c:v>
                </c:pt>
                <c:pt idx="258">
                  <c:v>1.4869000000000001</c:v>
                </c:pt>
                <c:pt idx="259">
                  <c:v>1.4740500000000001</c:v>
                </c:pt>
                <c:pt idx="260">
                  <c:v>1.4831000000000001</c:v>
                </c:pt>
                <c:pt idx="261">
                  <c:v>1.4741299999999999</c:v>
                </c:pt>
                <c:pt idx="262">
                  <c:v>1.5001599999999999</c:v>
                </c:pt>
                <c:pt idx="263">
                  <c:v>1.4708000000000001</c:v>
                </c:pt>
                <c:pt idx="264">
                  <c:v>1.4940500000000001</c:v>
                </c:pt>
                <c:pt idx="265">
                  <c:v>1.4956700000000001</c:v>
                </c:pt>
                <c:pt idx="266">
                  <c:v>1.48499</c:v>
                </c:pt>
                <c:pt idx="267">
                  <c:v>1.4867900000000001</c:v>
                </c:pt>
                <c:pt idx="268">
                  <c:v>1.48584</c:v>
                </c:pt>
                <c:pt idx="269">
                  <c:v>1.4873499999999999</c:v>
                </c:pt>
                <c:pt idx="270">
                  <c:v>1.4795799999999999</c:v>
                </c:pt>
                <c:pt idx="271">
                  <c:v>1.48421</c:v>
                </c:pt>
                <c:pt idx="272">
                  <c:v>1.4825999999999999</c:v>
                </c:pt>
                <c:pt idx="273">
                  <c:v>1.4824200000000001</c:v>
                </c:pt>
                <c:pt idx="274">
                  <c:v>1.492</c:v>
                </c:pt>
                <c:pt idx="275">
                  <c:v>1.4878</c:v>
                </c:pt>
                <c:pt idx="276">
                  <c:v>1.48231</c:v>
                </c:pt>
                <c:pt idx="277">
                  <c:v>1.48733</c:v>
                </c:pt>
                <c:pt idx="278">
                  <c:v>1.4701200000000001</c:v>
                </c:pt>
                <c:pt idx="279">
                  <c:v>1.4642200000000001</c:v>
                </c:pt>
                <c:pt idx="280">
                  <c:v>1.4678</c:v>
                </c:pt>
                <c:pt idx="281">
                  <c:v>1.47784</c:v>
                </c:pt>
                <c:pt idx="282">
                  <c:v>1.48475</c:v>
                </c:pt>
                <c:pt idx="283">
                  <c:v>1.4950000000000001</c:v>
                </c:pt>
                <c:pt idx="284">
                  <c:v>1.4974000000000001</c:v>
                </c:pt>
                <c:pt idx="285">
                  <c:v>1.49089</c:v>
                </c:pt>
                <c:pt idx="286">
                  <c:v>1.49274</c:v>
                </c:pt>
                <c:pt idx="287">
                  <c:v>1.5039</c:v>
                </c:pt>
                <c:pt idx="288">
                  <c:v>1.50543</c:v>
                </c:pt>
                <c:pt idx="289">
                  <c:v>1.5172000000000001</c:v>
                </c:pt>
                <c:pt idx="290">
                  <c:v>1.52233</c:v>
                </c:pt>
                <c:pt idx="291">
                  <c:v>1.5321</c:v>
                </c:pt>
                <c:pt idx="292">
                  <c:v>1.5431999999999999</c:v>
                </c:pt>
                <c:pt idx="293">
                  <c:v>1.5344100000000001</c:v>
                </c:pt>
                <c:pt idx="294">
                  <c:v>1.5150999999999999</c:v>
                </c:pt>
                <c:pt idx="295">
                  <c:v>1.512</c:v>
                </c:pt>
                <c:pt idx="296">
                  <c:v>1.51708</c:v>
                </c:pt>
                <c:pt idx="297">
                  <c:v>1.5243</c:v>
                </c:pt>
                <c:pt idx="298">
                  <c:v>1.5266200000000001</c:v>
                </c:pt>
                <c:pt idx="299">
                  <c:v>1.54511</c:v>
                </c:pt>
                <c:pt idx="300">
                  <c:v>1.5590999999999999</c:v>
                </c:pt>
                <c:pt idx="301">
                  <c:v>1.5676000000000001</c:v>
                </c:pt>
                <c:pt idx="302">
                  <c:v>1.57315</c:v>
                </c:pt>
                <c:pt idx="303">
                  <c:v>1.5776399999999999</c:v>
                </c:pt>
                <c:pt idx="304">
                  <c:v>1.573</c:v>
                </c:pt>
                <c:pt idx="305">
                  <c:v>1.5648899999999999</c:v>
                </c:pt>
                <c:pt idx="306">
                  <c:v>1.5503</c:v>
                </c:pt>
                <c:pt idx="307">
                  <c:v>1.5545</c:v>
                </c:pt>
                <c:pt idx="308">
                  <c:v>1.5664</c:v>
                </c:pt>
                <c:pt idx="309">
                  <c:v>1.5483800000000001</c:v>
                </c:pt>
                <c:pt idx="310">
                  <c:v>1.5464</c:v>
                </c:pt>
                <c:pt idx="311">
                  <c:v>1.5387599999999999</c:v>
                </c:pt>
                <c:pt idx="312">
                  <c:v>1.5345</c:v>
                </c:pt>
                <c:pt idx="313">
                  <c:v>1.5308999999999999</c:v>
                </c:pt>
                <c:pt idx="314">
                  <c:v>1.52874</c:v>
                </c:pt>
                <c:pt idx="315">
                  <c:v>1.5196000000000001</c:v>
                </c:pt>
                <c:pt idx="316">
                  <c:v>1.5342499999999999</c:v>
                </c:pt>
                <c:pt idx="317">
                  <c:v>1.53295</c:v>
                </c:pt>
                <c:pt idx="318">
                  <c:v>1.5367999999999999</c:v>
                </c:pt>
                <c:pt idx="319">
                  <c:v>1.5266999999999999</c:v>
                </c:pt>
                <c:pt idx="320">
                  <c:v>1.534</c:v>
                </c:pt>
                <c:pt idx="321">
                  <c:v>1.5379</c:v>
                </c:pt>
                <c:pt idx="322">
                  <c:v>1.5530600000000001</c:v>
                </c:pt>
                <c:pt idx="323">
                  <c:v>1.5516000000000001</c:v>
                </c:pt>
                <c:pt idx="324">
                  <c:v>1.5551999999999999</c:v>
                </c:pt>
                <c:pt idx="325">
                  <c:v>1.5606</c:v>
                </c:pt>
                <c:pt idx="326">
                  <c:v>1.5648</c:v>
                </c:pt>
                <c:pt idx="327">
                  <c:v>1.5825</c:v>
                </c:pt>
                <c:pt idx="328">
                  <c:v>1.5883</c:v>
                </c:pt>
                <c:pt idx="329">
                  <c:v>1.5871</c:v>
                </c:pt>
                <c:pt idx="330">
                  <c:v>1.5815399999999999</c:v>
                </c:pt>
                <c:pt idx="331">
                  <c:v>1.5717300000000001</c:v>
                </c:pt>
                <c:pt idx="332">
                  <c:v>1.5692999999999999</c:v>
                </c:pt>
                <c:pt idx="333">
                  <c:v>1.5734999999999999</c:v>
                </c:pt>
                <c:pt idx="334">
                  <c:v>1.5739000000000001</c:v>
                </c:pt>
                <c:pt idx="335">
                  <c:v>1.5727</c:v>
                </c:pt>
                <c:pt idx="336">
                  <c:v>1.5717699999999999</c:v>
                </c:pt>
                <c:pt idx="337">
                  <c:v>1.5609</c:v>
                </c:pt>
                <c:pt idx="338">
                  <c:v>1.5598000000000001</c:v>
                </c:pt>
                <c:pt idx="339">
                  <c:v>1.5572999999999999</c:v>
                </c:pt>
                <c:pt idx="340">
                  <c:v>1.5604</c:v>
                </c:pt>
                <c:pt idx="341">
                  <c:v>1.5470999999999999</c:v>
                </c:pt>
                <c:pt idx="342">
                  <c:v>1.5364</c:v>
                </c:pt>
                <c:pt idx="343">
                  <c:v>1.5385</c:v>
                </c:pt>
                <c:pt idx="344">
                  <c:v>1.5512999999999999</c:v>
                </c:pt>
                <c:pt idx="345">
                  <c:v>1.5488999999999999</c:v>
                </c:pt>
                <c:pt idx="346">
                  <c:v>1.5626</c:v>
                </c:pt>
                <c:pt idx="347">
                  <c:v>1.5627</c:v>
                </c:pt>
                <c:pt idx="348">
                  <c:v>1.5605</c:v>
                </c:pt>
                <c:pt idx="349">
                  <c:v>1.5610999999999999</c:v>
                </c:pt>
                <c:pt idx="350">
                  <c:v>1.5564</c:v>
                </c:pt>
                <c:pt idx="351">
                  <c:v>1.5549999999999999</c:v>
                </c:pt>
                <c:pt idx="352">
                  <c:v>1.56</c:v>
                </c:pt>
                <c:pt idx="353">
                  <c:v>1.5515300000000001</c:v>
                </c:pt>
                <c:pt idx="354">
                  <c:v>1.5501</c:v>
                </c:pt>
                <c:pt idx="355">
                  <c:v>1.5552999999999999</c:v>
                </c:pt>
                <c:pt idx="356">
                  <c:v>1.5604</c:v>
                </c:pt>
                <c:pt idx="357">
                  <c:v>1.5603</c:v>
                </c:pt>
                <c:pt idx="358">
                  <c:v>1.5605</c:v>
                </c:pt>
                <c:pt idx="359">
                  <c:v>1.5622</c:v>
                </c:pt>
                <c:pt idx="360">
                  <c:v>1.55827</c:v>
                </c:pt>
                <c:pt idx="361">
                  <c:v>1.5567</c:v>
                </c:pt>
                <c:pt idx="362">
                  <c:v>1.56006</c:v>
                </c:pt>
                <c:pt idx="363">
                  <c:v>1.5518000000000001</c:v>
                </c:pt>
                <c:pt idx="364">
                  <c:v>1.5489999999999999</c:v>
                </c:pt>
                <c:pt idx="365">
                  <c:v>1.5586</c:v>
                </c:pt>
                <c:pt idx="366">
                  <c:v>1.55681</c:v>
                </c:pt>
                <c:pt idx="367">
                  <c:v>1.5619799999999999</c:v>
                </c:pt>
                <c:pt idx="368">
                  <c:v>1.5609999999999999</c:v>
                </c:pt>
                <c:pt idx="369">
                  <c:v>1.5645199999999999</c:v>
                </c:pt>
                <c:pt idx="370">
                  <c:v>1.5589999999999999</c:v>
                </c:pt>
                <c:pt idx="371">
                  <c:v>1.5660000000000001</c:v>
                </c:pt>
                <c:pt idx="372">
                  <c:v>1.5689</c:v>
                </c:pt>
                <c:pt idx="373">
                  <c:v>1.5686</c:v>
                </c:pt>
                <c:pt idx="374">
                  <c:v>1.5693999999999999</c:v>
                </c:pt>
                <c:pt idx="375">
                  <c:v>1.5759099999999999</c:v>
                </c:pt>
                <c:pt idx="376">
                  <c:v>1.56897</c:v>
                </c:pt>
                <c:pt idx="377">
                  <c:v>1.5469999999999999</c:v>
                </c:pt>
                <c:pt idx="378">
                  <c:v>1.54247</c:v>
                </c:pt>
                <c:pt idx="379">
                  <c:v>1.5398000000000001</c:v>
                </c:pt>
                <c:pt idx="380">
                  <c:v>1.5350600000000001</c:v>
                </c:pt>
                <c:pt idx="381">
                  <c:v>1.5304</c:v>
                </c:pt>
                <c:pt idx="382">
                  <c:v>1.5302</c:v>
                </c:pt>
                <c:pt idx="383">
                  <c:v>1.5258</c:v>
                </c:pt>
                <c:pt idx="384">
                  <c:v>1.51834</c:v>
                </c:pt>
                <c:pt idx="385">
                  <c:v>1.5283</c:v>
                </c:pt>
                <c:pt idx="386">
                  <c:v>1.54</c:v>
                </c:pt>
                <c:pt idx="387">
                  <c:v>1.5368999999999999</c:v>
                </c:pt>
                <c:pt idx="388">
                  <c:v>1.54505</c:v>
                </c:pt>
                <c:pt idx="389">
                  <c:v>1.5424</c:v>
                </c:pt>
                <c:pt idx="390">
                  <c:v>1.5424500000000001</c:v>
                </c:pt>
                <c:pt idx="391">
                  <c:v>1.5341400000000001</c:v>
                </c:pt>
                <c:pt idx="392">
                  <c:v>1.5487</c:v>
                </c:pt>
                <c:pt idx="393">
                  <c:v>1.5608</c:v>
                </c:pt>
                <c:pt idx="394">
                  <c:v>1.5528</c:v>
                </c:pt>
                <c:pt idx="395">
                  <c:v>1.5505</c:v>
                </c:pt>
                <c:pt idx="396">
                  <c:v>1.5372600000000001</c:v>
                </c:pt>
                <c:pt idx="397">
                  <c:v>1.5244200000000001</c:v>
                </c:pt>
                <c:pt idx="398">
                  <c:v>1.5235000000000001</c:v>
                </c:pt>
                <c:pt idx="399">
                  <c:v>1.5191699999999999</c:v>
                </c:pt>
                <c:pt idx="400">
                  <c:v>1.5167999999999999</c:v>
                </c:pt>
                <c:pt idx="401">
                  <c:v>1.5159</c:v>
                </c:pt>
                <c:pt idx="402">
                  <c:v>1.5122</c:v>
                </c:pt>
                <c:pt idx="403">
                  <c:v>1.5127999999999999</c:v>
                </c:pt>
                <c:pt idx="404">
                  <c:v>1.518</c:v>
                </c:pt>
                <c:pt idx="405">
                  <c:v>1.5150999999999999</c:v>
                </c:pt>
                <c:pt idx="406">
                  <c:v>1.52335</c:v>
                </c:pt>
                <c:pt idx="407">
                  <c:v>1.532</c:v>
                </c:pt>
                <c:pt idx="408">
                  <c:v>1.5350999999999999</c:v>
                </c:pt>
                <c:pt idx="409">
                  <c:v>1.5316000000000001</c:v>
                </c:pt>
                <c:pt idx="410">
                  <c:v>1.5341</c:v>
                </c:pt>
                <c:pt idx="411">
                  <c:v>1.5256000000000001</c:v>
                </c:pt>
                <c:pt idx="412">
                  <c:v>1.5489900000000001</c:v>
                </c:pt>
                <c:pt idx="413">
                  <c:v>1.5481</c:v>
                </c:pt>
                <c:pt idx="414">
                  <c:v>1.5444</c:v>
                </c:pt>
                <c:pt idx="415">
                  <c:v>1.54636</c:v>
                </c:pt>
                <c:pt idx="416">
                  <c:v>1.5446200000000001</c:v>
                </c:pt>
                <c:pt idx="417">
                  <c:v>1.5423</c:v>
                </c:pt>
                <c:pt idx="418">
                  <c:v>1.5395700000000001</c:v>
                </c:pt>
                <c:pt idx="419">
                  <c:v>1.5310999999999999</c:v>
                </c:pt>
                <c:pt idx="420">
                  <c:v>1.53525</c:v>
                </c:pt>
                <c:pt idx="421">
                  <c:v>1.5301899999999999</c:v>
                </c:pt>
                <c:pt idx="422">
                  <c:v>1.52668</c:v>
                </c:pt>
                <c:pt idx="423">
                  <c:v>1.5321</c:v>
                </c:pt>
                <c:pt idx="424">
                  <c:v>1.5418000000000001</c:v>
                </c:pt>
                <c:pt idx="425">
                  <c:v>1.5410999999999999</c:v>
                </c:pt>
                <c:pt idx="426">
                  <c:v>1.5425899999999999</c:v>
                </c:pt>
                <c:pt idx="427">
                  <c:v>1.5387599999999999</c:v>
                </c:pt>
                <c:pt idx="428">
                  <c:v>1.5214000000000001</c:v>
                </c:pt>
                <c:pt idx="429">
                  <c:v>1.5049999999999999</c:v>
                </c:pt>
                <c:pt idx="430">
                  <c:v>1.5116000000000001</c:v>
                </c:pt>
                <c:pt idx="431">
                  <c:v>1.5114000000000001</c:v>
                </c:pt>
                <c:pt idx="432">
                  <c:v>1.5217700000000001</c:v>
                </c:pt>
                <c:pt idx="433">
                  <c:v>1.52275</c:v>
                </c:pt>
                <c:pt idx="434">
                  <c:v>1.5226999999999999</c:v>
                </c:pt>
                <c:pt idx="435">
                  <c:v>1.5203</c:v>
                </c:pt>
                <c:pt idx="436">
                  <c:v>1.5213000000000001</c:v>
                </c:pt>
                <c:pt idx="437">
                  <c:v>1.5236799999999999</c:v>
                </c:pt>
                <c:pt idx="438">
                  <c:v>1.5285</c:v>
                </c:pt>
                <c:pt idx="439">
                  <c:v>1.5189999999999999</c:v>
                </c:pt>
                <c:pt idx="440">
                  <c:v>1.51173</c:v>
                </c:pt>
                <c:pt idx="441">
                  <c:v>1.5085999999999999</c:v>
                </c:pt>
                <c:pt idx="442">
                  <c:v>1.5127999999999999</c:v>
                </c:pt>
                <c:pt idx="443">
                  <c:v>1.50936</c:v>
                </c:pt>
                <c:pt idx="444">
                  <c:v>1.5029999999999999</c:v>
                </c:pt>
                <c:pt idx="445">
                  <c:v>1.5057</c:v>
                </c:pt>
                <c:pt idx="446">
                  <c:v>1.508</c:v>
                </c:pt>
                <c:pt idx="447">
                  <c:v>1.494</c:v>
                </c:pt>
                <c:pt idx="448">
                  <c:v>1.5145299999999999</c:v>
                </c:pt>
                <c:pt idx="449">
                  <c:v>1.5103</c:v>
                </c:pt>
                <c:pt idx="450">
                  <c:v>1.5058800000000001</c:v>
                </c:pt>
                <c:pt idx="451">
                  <c:v>1.4999</c:v>
                </c:pt>
                <c:pt idx="452">
                  <c:v>1.5167999999999999</c:v>
                </c:pt>
                <c:pt idx="453">
                  <c:v>1.5153000000000001</c:v>
                </c:pt>
                <c:pt idx="454">
                  <c:v>1.5226900000000001</c:v>
                </c:pt>
                <c:pt idx="455">
                  <c:v>1.5137</c:v>
                </c:pt>
                <c:pt idx="456">
                  <c:v>1.50332</c:v>
                </c:pt>
                <c:pt idx="457">
                  <c:v>1.50034</c:v>
                </c:pt>
                <c:pt idx="458">
                  <c:v>1.4888999999999999</c:v>
                </c:pt>
                <c:pt idx="459">
                  <c:v>1.4914000000000001</c:v>
                </c:pt>
                <c:pt idx="460">
                  <c:v>1.4882</c:v>
                </c:pt>
                <c:pt idx="461">
                  <c:v>1.4813000000000001</c:v>
                </c:pt>
                <c:pt idx="462">
                  <c:v>1.4877</c:v>
                </c:pt>
                <c:pt idx="463">
                  <c:v>1.4939</c:v>
                </c:pt>
                <c:pt idx="464">
                  <c:v>1.49088</c:v>
                </c:pt>
                <c:pt idx="465">
                  <c:v>1.4883</c:v>
                </c:pt>
                <c:pt idx="466">
                  <c:v>1.4826999999999999</c:v>
                </c:pt>
                <c:pt idx="467">
                  <c:v>1.4824999999999999</c:v>
                </c:pt>
                <c:pt idx="468">
                  <c:v>1.4738</c:v>
                </c:pt>
                <c:pt idx="469">
                  <c:v>1.4738</c:v>
                </c:pt>
                <c:pt idx="470">
                  <c:v>1.47156</c:v>
                </c:pt>
                <c:pt idx="471">
                  <c:v>1.4666399999999999</c:v>
                </c:pt>
                <c:pt idx="472">
                  <c:v>1.4624299999999999</c:v>
                </c:pt>
                <c:pt idx="473">
                  <c:v>1.4615800000000001</c:v>
                </c:pt>
                <c:pt idx="474">
                  <c:v>1.4522999999999999</c:v>
                </c:pt>
                <c:pt idx="475">
                  <c:v>1.45526</c:v>
                </c:pt>
                <c:pt idx="476">
                  <c:v>1.4438800000000001</c:v>
                </c:pt>
                <c:pt idx="477">
                  <c:v>1.4440999999999999</c:v>
                </c:pt>
                <c:pt idx="478">
                  <c:v>1.4411499999999999</c:v>
                </c:pt>
                <c:pt idx="479">
                  <c:v>1.4254</c:v>
                </c:pt>
                <c:pt idx="480">
                  <c:v>1.427</c:v>
                </c:pt>
                <c:pt idx="481">
                  <c:v>1.41743</c:v>
                </c:pt>
                <c:pt idx="482">
                  <c:v>1.4168799999999999</c:v>
                </c:pt>
                <c:pt idx="483">
                  <c:v>1.4225000000000001</c:v>
                </c:pt>
                <c:pt idx="484">
                  <c:v>1.4272</c:v>
                </c:pt>
                <c:pt idx="485">
                  <c:v>1.42486</c:v>
                </c:pt>
                <c:pt idx="486">
                  <c:v>1.4355</c:v>
                </c:pt>
                <c:pt idx="487">
                  <c:v>1.42398</c:v>
                </c:pt>
                <c:pt idx="488">
                  <c:v>1.43594</c:v>
                </c:pt>
                <c:pt idx="489">
                  <c:v>1.4244000000000001</c:v>
                </c:pt>
                <c:pt idx="490">
                  <c:v>1.4436100000000001</c:v>
                </c:pt>
                <c:pt idx="491">
                  <c:v>1.4416</c:v>
                </c:pt>
                <c:pt idx="492">
                  <c:v>1.4597</c:v>
                </c:pt>
                <c:pt idx="493">
                  <c:v>1.4575</c:v>
                </c:pt>
                <c:pt idx="494">
                  <c:v>1.4497</c:v>
                </c:pt>
                <c:pt idx="495">
                  <c:v>1.4431</c:v>
                </c:pt>
                <c:pt idx="496">
                  <c:v>1.4454899999999999</c:v>
                </c:pt>
                <c:pt idx="497">
                  <c:v>1.45383</c:v>
                </c:pt>
                <c:pt idx="498">
                  <c:v>1.44696</c:v>
                </c:pt>
                <c:pt idx="499">
                  <c:v>1.4508700000000001</c:v>
                </c:pt>
                <c:pt idx="500">
                  <c:v>1.4435</c:v>
                </c:pt>
                <c:pt idx="501">
                  <c:v>1.4287000000000001</c:v>
                </c:pt>
                <c:pt idx="502">
                  <c:v>1.4292800000000001</c:v>
                </c:pt>
                <c:pt idx="503">
                  <c:v>1.4327000000000001</c:v>
                </c:pt>
                <c:pt idx="504">
                  <c:v>1.4358599999999999</c:v>
                </c:pt>
                <c:pt idx="505">
                  <c:v>1.41473</c:v>
                </c:pt>
                <c:pt idx="506">
                  <c:v>1.4016</c:v>
                </c:pt>
                <c:pt idx="507">
                  <c:v>1.39334</c:v>
                </c:pt>
                <c:pt idx="508">
                  <c:v>1.39706</c:v>
                </c:pt>
                <c:pt idx="509">
                  <c:v>1.3863000000000001</c:v>
                </c:pt>
                <c:pt idx="510">
                  <c:v>1.3927</c:v>
                </c:pt>
                <c:pt idx="511">
                  <c:v>1.3954</c:v>
                </c:pt>
                <c:pt idx="512">
                  <c:v>1.4071</c:v>
                </c:pt>
                <c:pt idx="513">
                  <c:v>1.41893</c:v>
                </c:pt>
                <c:pt idx="514">
                  <c:v>1.42157</c:v>
                </c:pt>
                <c:pt idx="515">
                  <c:v>1.4265000000000001</c:v>
                </c:pt>
                <c:pt idx="516">
                  <c:v>1.4213199999999999</c:v>
                </c:pt>
                <c:pt idx="517">
                  <c:v>1.4216</c:v>
                </c:pt>
                <c:pt idx="518">
                  <c:v>1.4278999999999999</c:v>
                </c:pt>
                <c:pt idx="519">
                  <c:v>1.4383999999999999</c:v>
                </c:pt>
                <c:pt idx="520">
                  <c:v>1.4301900000000001</c:v>
                </c:pt>
                <c:pt idx="521">
                  <c:v>1.41571</c:v>
                </c:pt>
                <c:pt idx="522">
                  <c:v>1.4256200000000001</c:v>
                </c:pt>
                <c:pt idx="523">
                  <c:v>1.44821</c:v>
                </c:pt>
                <c:pt idx="524">
                  <c:v>1.44736</c:v>
                </c:pt>
                <c:pt idx="525">
                  <c:v>1.43851</c:v>
                </c:pt>
                <c:pt idx="526">
                  <c:v>1.4211</c:v>
                </c:pt>
                <c:pt idx="527">
                  <c:v>1.4114599999999999</c:v>
                </c:pt>
                <c:pt idx="528">
                  <c:v>1.41614</c:v>
                </c:pt>
                <c:pt idx="529">
                  <c:v>1.4128700000000001</c:v>
                </c:pt>
                <c:pt idx="530">
                  <c:v>1.42537</c:v>
                </c:pt>
                <c:pt idx="531">
                  <c:v>1.4387700000000001</c:v>
                </c:pt>
                <c:pt idx="532">
                  <c:v>1.4378</c:v>
                </c:pt>
                <c:pt idx="533">
                  <c:v>1.4368000000000001</c:v>
                </c:pt>
                <c:pt idx="534">
                  <c:v>1.4227099999999999</c:v>
                </c:pt>
                <c:pt idx="535">
                  <c:v>1.4277</c:v>
                </c:pt>
                <c:pt idx="536">
                  <c:v>1.4146000000000001</c:v>
                </c:pt>
                <c:pt idx="537">
                  <c:v>1.4124300000000001</c:v>
                </c:pt>
                <c:pt idx="538">
                  <c:v>1.4060999999999999</c:v>
                </c:pt>
                <c:pt idx="539">
                  <c:v>1.4125000000000001</c:v>
                </c:pt>
                <c:pt idx="540">
                  <c:v>1.4239999999999999</c:v>
                </c:pt>
                <c:pt idx="541">
                  <c:v>1.4266000000000001</c:v>
                </c:pt>
                <c:pt idx="542">
                  <c:v>1.4212</c:v>
                </c:pt>
                <c:pt idx="543">
                  <c:v>1.4155</c:v>
                </c:pt>
                <c:pt idx="544">
                  <c:v>1.4198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892296"/>
        <c:axId val="297892688"/>
      </c:lineChart>
      <c:dateAx>
        <c:axId val="297892296"/>
        <c:scaling>
          <c:orientation val="minMax"/>
        </c:scaling>
        <c:delete val="0"/>
        <c:axPos val="b"/>
        <c:numFmt formatCode="mmm\ 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92688"/>
        <c:crosses val="autoZero"/>
        <c:auto val="1"/>
        <c:lblOffset val="100"/>
        <c:baseTimeUnit val="days"/>
        <c:majorUnit val="6"/>
        <c:majorTimeUnit val="months"/>
      </c:dateAx>
      <c:valAx>
        <c:axId val="297892688"/>
        <c:scaling>
          <c:orientation val="minMax"/>
          <c:max val="1.8"/>
          <c:min val="1.3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922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Sheet9!$C$3</c:f>
              <c:strCache>
                <c:ptCount val="1"/>
                <c:pt idx="0">
                  <c:v>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Sheet9!$B$4:$B$1330</c:f>
              <c:numCache>
                <c:formatCode>d\-mmm\-yy</c:formatCode>
                <c:ptCount val="1327"/>
                <c:pt idx="0">
                  <c:v>42475</c:v>
                </c:pt>
                <c:pt idx="1">
                  <c:v>42474</c:v>
                </c:pt>
                <c:pt idx="2">
                  <c:v>42473</c:v>
                </c:pt>
                <c:pt idx="3">
                  <c:v>42472</c:v>
                </c:pt>
                <c:pt idx="4">
                  <c:v>42471</c:v>
                </c:pt>
                <c:pt idx="5">
                  <c:v>42468</c:v>
                </c:pt>
                <c:pt idx="6">
                  <c:v>42467</c:v>
                </c:pt>
                <c:pt idx="7">
                  <c:v>42466</c:v>
                </c:pt>
                <c:pt idx="8">
                  <c:v>42465</c:v>
                </c:pt>
                <c:pt idx="9">
                  <c:v>42464</c:v>
                </c:pt>
                <c:pt idx="10">
                  <c:v>42461</c:v>
                </c:pt>
                <c:pt idx="11">
                  <c:v>42460</c:v>
                </c:pt>
                <c:pt idx="12">
                  <c:v>42459</c:v>
                </c:pt>
                <c:pt idx="13">
                  <c:v>42458</c:v>
                </c:pt>
                <c:pt idx="14">
                  <c:v>42457</c:v>
                </c:pt>
                <c:pt idx="15">
                  <c:v>42454</c:v>
                </c:pt>
                <c:pt idx="16">
                  <c:v>42453</c:v>
                </c:pt>
                <c:pt idx="17">
                  <c:v>42452</c:v>
                </c:pt>
                <c:pt idx="18">
                  <c:v>42451</c:v>
                </c:pt>
                <c:pt idx="19">
                  <c:v>42450</c:v>
                </c:pt>
                <c:pt idx="20">
                  <c:v>42447</c:v>
                </c:pt>
                <c:pt idx="21">
                  <c:v>42446</c:v>
                </c:pt>
                <c:pt idx="22">
                  <c:v>42445</c:v>
                </c:pt>
                <c:pt idx="23">
                  <c:v>42444</c:v>
                </c:pt>
                <c:pt idx="24">
                  <c:v>42443</c:v>
                </c:pt>
                <c:pt idx="25">
                  <c:v>42440</c:v>
                </c:pt>
                <c:pt idx="26">
                  <c:v>42439</c:v>
                </c:pt>
                <c:pt idx="27">
                  <c:v>42438</c:v>
                </c:pt>
                <c:pt idx="28">
                  <c:v>42437</c:v>
                </c:pt>
                <c:pt idx="29">
                  <c:v>42436</c:v>
                </c:pt>
                <c:pt idx="30">
                  <c:v>42433</c:v>
                </c:pt>
                <c:pt idx="31">
                  <c:v>42432</c:v>
                </c:pt>
                <c:pt idx="32">
                  <c:v>42431</c:v>
                </c:pt>
                <c:pt idx="33">
                  <c:v>42430</c:v>
                </c:pt>
                <c:pt idx="34">
                  <c:v>42429</c:v>
                </c:pt>
                <c:pt idx="35">
                  <c:v>42426</c:v>
                </c:pt>
                <c:pt idx="36">
                  <c:v>42425</c:v>
                </c:pt>
                <c:pt idx="37">
                  <c:v>42424</c:v>
                </c:pt>
                <c:pt idx="38">
                  <c:v>42423</c:v>
                </c:pt>
                <c:pt idx="39">
                  <c:v>42422</c:v>
                </c:pt>
                <c:pt idx="40">
                  <c:v>42419</c:v>
                </c:pt>
                <c:pt idx="41">
                  <c:v>42418</c:v>
                </c:pt>
                <c:pt idx="42">
                  <c:v>42417</c:v>
                </c:pt>
                <c:pt idx="43">
                  <c:v>42416</c:v>
                </c:pt>
                <c:pt idx="44">
                  <c:v>42415</c:v>
                </c:pt>
                <c:pt idx="45">
                  <c:v>42412</c:v>
                </c:pt>
                <c:pt idx="46">
                  <c:v>42411</c:v>
                </c:pt>
                <c:pt idx="47">
                  <c:v>42410</c:v>
                </c:pt>
                <c:pt idx="48">
                  <c:v>42409</c:v>
                </c:pt>
                <c:pt idx="49">
                  <c:v>42408</c:v>
                </c:pt>
                <c:pt idx="50">
                  <c:v>42405</c:v>
                </c:pt>
                <c:pt idx="51">
                  <c:v>42404</c:v>
                </c:pt>
                <c:pt idx="52">
                  <c:v>42403</c:v>
                </c:pt>
                <c:pt idx="53">
                  <c:v>42402</c:v>
                </c:pt>
                <c:pt idx="54">
                  <c:v>42401</c:v>
                </c:pt>
                <c:pt idx="55">
                  <c:v>42398</c:v>
                </c:pt>
                <c:pt idx="56">
                  <c:v>42397</c:v>
                </c:pt>
                <c:pt idx="57">
                  <c:v>42396</c:v>
                </c:pt>
                <c:pt idx="58">
                  <c:v>42395</c:v>
                </c:pt>
                <c:pt idx="59">
                  <c:v>42394</c:v>
                </c:pt>
                <c:pt idx="60">
                  <c:v>42391</c:v>
                </c:pt>
                <c:pt idx="61">
                  <c:v>42390</c:v>
                </c:pt>
                <c:pt idx="62">
                  <c:v>42389</c:v>
                </c:pt>
                <c:pt idx="63">
                  <c:v>42388</c:v>
                </c:pt>
                <c:pt idx="64">
                  <c:v>42387</c:v>
                </c:pt>
                <c:pt idx="65">
                  <c:v>42384</c:v>
                </c:pt>
                <c:pt idx="66">
                  <c:v>42383</c:v>
                </c:pt>
                <c:pt idx="67">
                  <c:v>42382</c:v>
                </c:pt>
                <c:pt idx="68">
                  <c:v>42381</c:v>
                </c:pt>
                <c:pt idx="69">
                  <c:v>42380</c:v>
                </c:pt>
                <c:pt idx="70">
                  <c:v>42377</c:v>
                </c:pt>
                <c:pt idx="71">
                  <c:v>42376</c:v>
                </c:pt>
                <c:pt idx="72">
                  <c:v>42375</c:v>
                </c:pt>
                <c:pt idx="73">
                  <c:v>42374</c:v>
                </c:pt>
                <c:pt idx="74">
                  <c:v>42373</c:v>
                </c:pt>
                <c:pt idx="75">
                  <c:v>42370</c:v>
                </c:pt>
                <c:pt idx="76">
                  <c:v>42369</c:v>
                </c:pt>
                <c:pt idx="77">
                  <c:v>42368</c:v>
                </c:pt>
                <c:pt idx="78">
                  <c:v>42367</c:v>
                </c:pt>
                <c:pt idx="79">
                  <c:v>42366</c:v>
                </c:pt>
                <c:pt idx="80">
                  <c:v>42363</c:v>
                </c:pt>
                <c:pt idx="81">
                  <c:v>42362</c:v>
                </c:pt>
                <c:pt idx="82">
                  <c:v>42361</c:v>
                </c:pt>
                <c:pt idx="83">
                  <c:v>42360</c:v>
                </c:pt>
                <c:pt idx="84">
                  <c:v>42359</c:v>
                </c:pt>
                <c:pt idx="85">
                  <c:v>42356</c:v>
                </c:pt>
                <c:pt idx="86">
                  <c:v>42355</c:v>
                </c:pt>
                <c:pt idx="87">
                  <c:v>42354</c:v>
                </c:pt>
                <c:pt idx="88">
                  <c:v>42353</c:v>
                </c:pt>
                <c:pt idx="89">
                  <c:v>42352</c:v>
                </c:pt>
                <c:pt idx="90">
                  <c:v>42349</c:v>
                </c:pt>
                <c:pt idx="91">
                  <c:v>42348</c:v>
                </c:pt>
                <c:pt idx="92">
                  <c:v>42347</c:v>
                </c:pt>
                <c:pt idx="93">
                  <c:v>42346</c:v>
                </c:pt>
                <c:pt idx="94">
                  <c:v>42345</c:v>
                </c:pt>
                <c:pt idx="95">
                  <c:v>42342</c:v>
                </c:pt>
                <c:pt idx="96">
                  <c:v>42341</c:v>
                </c:pt>
                <c:pt idx="97">
                  <c:v>42340</c:v>
                </c:pt>
                <c:pt idx="98">
                  <c:v>42339</c:v>
                </c:pt>
                <c:pt idx="99">
                  <c:v>42338</c:v>
                </c:pt>
                <c:pt idx="100">
                  <c:v>42335</c:v>
                </c:pt>
                <c:pt idx="101">
                  <c:v>42334</c:v>
                </c:pt>
                <c:pt idx="102">
                  <c:v>42333</c:v>
                </c:pt>
                <c:pt idx="103">
                  <c:v>42332</c:v>
                </c:pt>
                <c:pt idx="104">
                  <c:v>42331</c:v>
                </c:pt>
                <c:pt idx="105">
                  <c:v>42328</c:v>
                </c:pt>
                <c:pt idx="106">
                  <c:v>42327</c:v>
                </c:pt>
                <c:pt idx="107">
                  <c:v>42326</c:v>
                </c:pt>
                <c:pt idx="108">
                  <c:v>42325</c:v>
                </c:pt>
                <c:pt idx="109">
                  <c:v>42324</c:v>
                </c:pt>
                <c:pt idx="110">
                  <c:v>42321</c:v>
                </c:pt>
                <c:pt idx="111">
                  <c:v>42320</c:v>
                </c:pt>
                <c:pt idx="112">
                  <c:v>42319</c:v>
                </c:pt>
                <c:pt idx="113">
                  <c:v>42318</c:v>
                </c:pt>
                <c:pt idx="114">
                  <c:v>42317</c:v>
                </c:pt>
                <c:pt idx="115">
                  <c:v>42314</c:v>
                </c:pt>
                <c:pt idx="116">
                  <c:v>42313</c:v>
                </c:pt>
                <c:pt idx="117">
                  <c:v>42312</c:v>
                </c:pt>
                <c:pt idx="118">
                  <c:v>42311</c:v>
                </c:pt>
                <c:pt idx="119">
                  <c:v>42310</c:v>
                </c:pt>
                <c:pt idx="120">
                  <c:v>42307</c:v>
                </c:pt>
                <c:pt idx="121">
                  <c:v>42306</c:v>
                </c:pt>
                <c:pt idx="122">
                  <c:v>42305</c:v>
                </c:pt>
                <c:pt idx="123">
                  <c:v>42304</c:v>
                </c:pt>
                <c:pt idx="124">
                  <c:v>42303</c:v>
                </c:pt>
                <c:pt idx="125">
                  <c:v>42300</c:v>
                </c:pt>
                <c:pt idx="126">
                  <c:v>42299</c:v>
                </c:pt>
                <c:pt idx="127">
                  <c:v>42298</c:v>
                </c:pt>
                <c:pt idx="128">
                  <c:v>42297</c:v>
                </c:pt>
                <c:pt idx="129">
                  <c:v>42296</c:v>
                </c:pt>
                <c:pt idx="130">
                  <c:v>42293</c:v>
                </c:pt>
                <c:pt idx="131">
                  <c:v>42292</c:v>
                </c:pt>
                <c:pt idx="132">
                  <c:v>42291</c:v>
                </c:pt>
                <c:pt idx="133">
                  <c:v>42290</c:v>
                </c:pt>
                <c:pt idx="134">
                  <c:v>42289</c:v>
                </c:pt>
                <c:pt idx="135">
                  <c:v>42286</c:v>
                </c:pt>
                <c:pt idx="136">
                  <c:v>42285</c:v>
                </c:pt>
                <c:pt idx="137">
                  <c:v>42284</c:v>
                </c:pt>
                <c:pt idx="138">
                  <c:v>42283</c:v>
                </c:pt>
                <c:pt idx="139">
                  <c:v>42282</c:v>
                </c:pt>
                <c:pt idx="140">
                  <c:v>42279</c:v>
                </c:pt>
                <c:pt idx="141">
                  <c:v>42278</c:v>
                </c:pt>
                <c:pt idx="142">
                  <c:v>42277</c:v>
                </c:pt>
                <c:pt idx="143">
                  <c:v>42276</c:v>
                </c:pt>
                <c:pt idx="144">
                  <c:v>42275</c:v>
                </c:pt>
                <c:pt idx="145">
                  <c:v>42272</c:v>
                </c:pt>
                <c:pt idx="146">
                  <c:v>42271</c:v>
                </c:pt>
                <c:pt idx="147">
                  <c:v>42270</c:v>
                </c:pt>
                <c:pt idx="148">
                  <c:v>42269</c:v>
                </c:pt>
                <c:pt idx="149">
                  <c:v>42268</c:v>
                </c:pt>
                <c:pt idx="150">
                  <c:v>42265</c:v>
                </c:pt>
                <c:pt idx="151">
                  <c:v>42264</c:v>
                </c:pt>
                <c:pt idx="152">
                  <c:v>42263</c:v>
                </c:pt>
                <c:pt idx="153">
                  <c:v>42262</c:v>
                </c:pt>
                <c:pt idx="154">
                  <c:v>42261</c:v>
                </c:pt>
                <c:pt idx="155">
                  <c:v>42258</c:v>
                </c:pt>
                <c:pt idx="156">
                  <c:v>42257</c:v>
                </c:pt>
                <c:pt idx="157">
                  <c:v>42256</c:v>
                </c:pt>
                <c:pt idx="158">
                  <c:v>42255</c:v>
                </c:pt>
                <c:pt idx="159">
                  <c:v>42254</c:v>
                </c:pt>
                <c:pt idx="160">
                  <c:v>42251</c:v>
                </c:pt>
                <c:pt idx="161">
                  <c:v>42250</c:v>
                </c:pt>
                <c:pt idx="162">
                  <c:v>42249</c:v>
                </c:pt>
                <c:pt idx="163">
                  <c:v>42248</c:v>
                </c:pt>
                <c:pt idx="164">
                  <c:v>42247</c:v>
                </c:pt>
                <c:pt idx="165">
                  <c:v>42244</c:v>
                </c:pt>
                <c:pt idx="166">
                  <c:v>42243</c:v>
                </c:pt>
                <c:pt idx="167">
                  <c:v>42242</c:v>
                </c:pt>
                <c:pt idx="168">
                  <c:v>42241</c:v>
                </c:pt>
                <c:pt idx="169">
                  <c:v>42240</c:v>
                </c:pt>
                <c:pt idx="170">
                  <c:v>42237</c:v>
                </c:pt>
                <c:pt idx="171">
                  <c:v>42236</c:v>
                </c:pt>
                <c:pt idx="172">
                  <c:v>42235</c:v>
                </c:pt>
                <c:pt idx="173">
                  <c:v>42234</c:v>
                </c:pt>
                <c:pt idx="174">
                  <c:v>42233</c:v>
                </c:pt>
                <c:pt idx="175">
                  <c:v>42230</c:v>
                </c:pt>
                <c:pt idx="176">
                  <c:v>42229</c:v>
                </c:pt>
                <c:pt idx="177">
                  <c:v>42228</c:v>
                </c:pt>
                <c:pt idx="178">
                  <c:v>42227</c:v>
                </c:pt>
                <c:pt idx="179">
                  <c:v>42226</c:v>
                </c:pt>
                <c:pt idx="180">
                  <c:v>42223</c:v>
                </c:pt>
                <c:pt idx="181">
                  <c:v>42222</c:v>
                </c:pt>
                <c:pt idx="182">
                  <c:v>42221</c:v>
                </c:pt>
                <c:pt idx="183">
                  <c:v>42220</c:v>
                </c:pt>
                <c:pt idx="184">
                  <c:v>42219</c:v>
                </c:pt>
                <c:pt idx="185">
                  <c:v>42216</c:v>
                </c:pt>
                <c:pt idx="186">
                  <c:v>42215</c:v>
                </c:pt>
                <c:pt idx="187">
                  <c:v>42214</c:v>
                </c:pt>
                <c:pt idx="188">
                  <c:v>42213</c:v>
                </c:pt>
                <c:pt idx="189">
                  <c:v>42212</c:v>
                </c:pt>
                <c:pt idx="190">
                  <c:v>42209</c:v>
                </c:pt>
                <c:pt idx="191">
                  <c:v>42208</c:v>
                </c:pt>
                <c:pt idx="192">
                  <c:v>42207</c:v>
                </c:pt>
                <c:pt idx="193">
                  <c:v>42206</c:v>
                </c:pt>
                <c:pt idx="194">
                  <c:v>42205</c:v>
                </c:pt>
                <c:pt idx="195">
                  <c:v>42202</c:v>
                </c:pt>
                <c:pt idx="196">
                  <c:v>42201</c:v>
                </c:pt>
                <c:pt idx="197">
                  <c:v>42200</c:v>
                </c:pt>
                <c:pt idx="198">
                  <c:v>42199</c:v>
                </c:pt>
                <c:pt idx="199">
                  <c:v>42198</c:v>
                </c:pt>
                <c:pt idx="200">
                  <c:v>42195</c:v>
                </c:pt>
                <c:pt idx="201">
                  <c:v>42194</c:v>
                </c:pt>
                <c:pt idx="202">
                  <c:v>42193</c:v>
                </c:pt>
                <c:pt idx="203">
                  <c:v>42192</c:v>
                </c:pt>
                <c:pt idx="204">
                  <c:v>42191</c:v>
                </c:pt>
                <c:pt idx="205">
                  <c:v>42188</c:v>
                </c:pt>
                <c:pt idx="206">
                  <c:v>42187</c:v>
                </c:pt>
                <c:pt idx="207">
                  <c:v>42186</c:v>
                </c:pt>
                <c:pt idx="208">
                  <c:v>42185</c:v>
                </c:pt>
                <c:pt idx="209">
                  <c:v>42184</c:v>
                </c:pt>
                <c:pt idx="210">
                  <c:v>42181</c:v>
                </c:pt>
                <c:pt idx="211">
                  <c:v>42180</c:v>
                </c:pt>
                <c:pt idx="212">
                  <c:v>42179</c:v>
                </c:pt>
                <c:pt idx="213">
                  <c:v>42178</c:v>
                </c:pt>
                <c:pt idx="214">
                  <c:v>42177</c:v>
                </c:pt>
                <c:pt idx="215">
                  <c:v>42174</c:v>
                </c:pt>
                <c:pt idx="216">
                  <c:v>42173</c:v>
                </c:pt>
                <c:pt idx="217">
                  <c:v>42172</c:v>
                </c:pt>
                <c:pt idx="218">
                  <c:v>42171</c:v>
                </c:pt>
                <c:pt idx="219">
                  <c:v>42170</c:v>
                </c:pt>
                <c:pt idx="220">
                  <c:v>42167</c:v>
                </c:pt>
                <c:pt idx="221">
                  <c:v>42166</c:v>
                </c:pt>
                <c:pt idx="222">
                  <c:v>42165</c:v>
                </c:pt>
                <c:pt idx="223">
                  <c:v>42164</c:v>
                </c:pt>
                <c:pt idx="224">
                  <c:v>42163</c:v>
                </c:pt>
                <c:pt idx="225">
                  <c:v>42160</c:v>
                </c:pt>
                <c:pt idx="226">
                  <c:v>42159</c:v>
                </c:pt>
                <c:pt idx="227">
                  <c:v>42158</c:v>
                </c:pt>
                <c:pt idx="228">
                  <c:v>42157</c:v>
                </c:pt>
                <c:pt idx="229">
                  <c:v>42156</c:v>
                </c:pt>
                <c:pt idx="230">
                  <c:v>42153</c:v>
                </c:pt>
                <c:pt idx="231">
                  <c:v>42152</c:v>
                </c:pt>
                <c:pt idx="232">
                  <c:v>42151</c:v>
                </c:pt>
                <c:pt idx="233">
                  <c:v>42150</c:v>
                </c:pt>
                <c:pt idx="234">
                  <c:v>42149</c:v>
                </c:pt>
                <c:pt idx="235">
                  <c:v>42146</c:v>
                </c:pt>
                <c:pt idx="236">
                  <c:v>42145</c:v>
                </c:pt>
                <c:pt idx="237">
                  <c:v>42144</c:v>
                </c:pt>
                <c:pt idx="238">
                  <c:v>42143</c:v>
                </c:pt>
                <c:pt idx="239">
                  <c:v>42142</c:v>
                </c:pt>
                <c:pt idx="240">
                  <c:v>42139</c:v>
                </c:pt>
                <c:pt idx="241">
                  <c:v>42138</c:v>
                </c:pt>
                <c:pt idx="242">
                  <c:v>42137</c:v>
                </c:pt>
                <c:pt idx="243">
                  <c:v>42136</c:v>
                </c:pt>
                <c:pt idx="244">
                  <c:v>42135</c:v>
                </c:pt>
                <c:pt idx="245">
                  <c:v>42132</c:v>
                </c:pt>
                <c:pt idx="246">
                  <c:v>42131</c:v>
                </c:pt>
                <c:pt idx="247">
                  <c:v>42130</c:v>
                </c:pt>
                <c:pt idx="248">
                  <c:v>42129</c:v>
                </c:pt>
                <c:pt idx="249">
                  <c:v>42128</c:v>
                </c:pt>
                <c:pt idx="250">
                  <c:v>42125</c:v>
                </c:pt>
                <c:pt idx="251">
                  <c:v>42124</c:v>
                </c:pt>
                <c:pt idx="252">
                  <c:v>42123</c:v>
                </c:pt>
                <c:pt idx="253">
                  <c:v>42122</c:v>
                </c:pt>
                <c:pt idx="254">
                  <c:v>42121</c:v>
                </c:pt>
                <c:pt idx="255">
                  <c:v>42118</c:v>
                </c:pt>
                <c:pt idx="256">
                  <c:v>42117</c:v>
                </c:pt>
                <c:pt idx="257">
                  <c:v>42116</c:v>
                </c:pt>
                <c:pt idx="258">
                  <c:v>42115</c:v>
                </c:pt>
                <c:pt idx="259">
                  <c:v>42114</c:v>
                </c:pt>
                <c:pt idx="260">
                  <c:v>42111</c:v>
                </c:pt>
                <c:pt idx="261">
                  <c:v>42110</c:v>
                </c:pt>
                <c:pt idx="262">
                  <c:v>42109</c:v>
                </c:pt>
                <c:pt idx="263">
                  <c:v>42108</c:v>
                </c:pt>
                <c:pt idx="264">
                  <c:v>42107</c:v>
                </c:pt>
                <c:pt idx="265">
                  <c:v>42104</c:v>
                </c:pt>
                <c:pt idx="266">
                  <c:v>42103</c:v>
                </c:pt>
                <c:pt idx="267">
                  <c:v>42102</c:v>
                </c:pt>
                <c:pt idx="268">
                  <c:v>42101</c:v>
                </c:pt>
                <c:pt idx="269">
                  <c:v>42100</c:v>
                </c:pt>
                <c:pt idx="270">
                  <c:v>42097</c:v>
                </c:pt>
                <c:pt idx="271">
                  <c:v>42096</c:v>
                </c:pt>
                <c:pt idx="272">
                  <c:v>42095</c:v>
                </c:pt>
                <c:pt idx="273">
                  <c:v>42094</c:v>
                </c:pt>
                <c:pt idx="274">
                  <c:v>42093</c:v>
                </c:pt>
                <c:pt idx="275">
                  <c:v>42090</c:v>
                </c:pt>
                <c:pt idx="276">
                  <c:v>42089</c:v>
                </c:pt>
                <c:pt idx="277">
                  <c:v>42088</c:v>
                </c:pt>
                <c:pt idx="278">
                  <c:v>42087</c:v>
                </c:pt>
                <c:pt idx="279">
                  <c:v>42086</c:v>
                </c:pt>
                <c:pt idx="280">
                  <c:v>42083</c:v>
                </c:pt>
                <c:pt idx="281">
                  <c:v>42082</c:v>
                </c:pt>
                <c:pt idx="282">
                  <c:v>42081</c:v>
                </c:pt>
                <c:pt idx="283">
                  <c:v>42080</c:v>
                </c:pt>
                <c:pt idx="284">
                  <c:v>42079</c:v>
                </c:pt>
                <c:pt idx="285">
                  <c:v>42076</c:v>
                </c:pt>
                <c:pt idx="286">
                  <c:v>42075</c:v>
                </c:pt>
                <c:pt idx="287">
                  <c:v>42074</c:v>
                </c:pt>
                <c:pt idx="288">
                  <c:v>42073</c:v>
                </c:pt>
                <c:pt idx="289">
                  <c:v>42072</c:v>
                </c:pt>
                <c:pt idx="290">
                  <c:v>42069</c:v>
                </c:pt>
                <c:pt idx="291">
                  <c:v>42068</c:v>
                </c:pt>
                <c:pt idx="292">
                  <c:v>42067</c:v>
                </c:pt>
                <c:pt idx="293">
                  <c:v>42066</c:v>
                </c:pt>
                <c:pt idx="294">
                  <c:v>42065</c:v>
                </c:pt>
                <c:pt idx="295">
                  <c:v>42062</c:v>
                </c:pt>
                <c:pt idx="296">
                  <c:v>42061</c:v>
                </c:pt>
                <c:pt idx="297">
                  <c:v>42060</c:v>
                </c:pt>
                <c:pt idx="298">
                  <c:v>42059</c:v>
                </c:pt>
                <c:pt idx="299">
                  <c:v>42058</c:v>
                </c:pt>
                <c:pt idx="300">
                  <c:v>42055</c:v>
                </c:pt>
                <c:pt idx="301">
                  <c:v>42054</c:v>
                </c:pt>
                <c:pt idx="302">
                  <c:v>42053</c:v>
                </c:pt>
                <c:pt idx="303">
                  <c:v>42052</c:v>
                </c:pt>
                <c:pt idx="304">
                  <c:v>42051</c:v>
                </c:pt>
                <c:pt idx="305">
                  <c:v>42048</c:v>
                </c:pt>
                <c:pt idx="306">
                  <c:v>42047</c:v>
                </c:pt>
                <c:pt idx="307">
                  <c:v>42046</c:v>
                </c:pt>
                <c:pt idx="308">
                  <c:v>42045</c:v>
                </c:pt>
                <c:pt idx="309">
                  <c:v>42044</c:v>
                </c:pt>
                <c:pt idx="310">
                  <c:v>42041</c:v>
                </c:pt>
                <c:pt idx="311">
                  <c:v>42040</c:v>
                </c:pt>
                <c:pt idx="312">
                  <c:v>42039</c:v>
                </c:pt>
                <c:pt idx="313">
                  <c:v>42038</c:v>
                </c:pt>
                <c:pt idx="314">
                  <c:v>42037</c:v>
                </c:pt>
                <c:pt idx="315">
                  <c:v>42034</c:v>
                </c:pt>
                <c:pt idx="316">
                  <c:v>42033</c:v>
                </c:pt>
                <c:pt idx="317">
                  <c:v>42032</c:v>
                </c:pt>
                <c:pt idx="318">
                  <c:v>42031</c:v>
                </c:pt>
                <c:pt idx="319">
                  <c:v>42030</c:v>
                </c:pt>
                <c:pt idx="320">
                  <c:v>42027</c:v>
                </c:pt>
                <c:pt idx="321">
                  <c:v>42026</c:v>
                </c:pt>
                <c:pt idx="322">
                  <c:v>42025</c:v>
                </c:pt>
                <c:pt idx="323">
                  <c:v>42024</c:v>
                </c:pt>
                <c:pt idx="324">
                  <c:v>42023</c:v>
                </c:pt>
                <c:pt idx="325">
                  <c:v>42020</c:v>
                </c:pt>
                <c:pt idx="326">
                  <c:v>42019</c:v>
                </c:pt>
                <c:pt idx="327">
                  <c:v>42018</c:v>
                </c:pt>
                <c:pt idx="328">
                  <c:v>42017</c:v>
                </c:pt>
                <c:pt idx="329">
                  <c:v>42016</c:v>
                </c:pt>
                <c:pt idx="330">
                  <c:v>42013</c:v>
                </c:pt>
                <c:pt idx="331">
                  <c:v>42012</c:v>
                </c:pt>
                <c:pt idx="332">
                  <c:v>42011</c:v>
                </c:pt>
                <c:pt idx="333">
                  <c:v>42010</c:v>
                </c:pt>
                <c:pt idx="334">
                  <c:v>42009</c:v>
                </c:pt>
                <c:pt idx="335">
                  <c:v>42006</c:v>
                </c:pt>
                <c:pt idx="336">
                  <c:v>42005</c:v>
                </c:pt>
                <c:pt idx="337">
                  <c:v>42004</c:v>
                </c:pt>
                <c:pt idx="338">
                  <c:v>42003</c:v>
                </c:pt>
                <c:pt idx="339">
                  <c:v>42002</c:v>
                </c:pt>
                <c:pt idx="340">
                  <c:v>41999</c:v>
                </c:pt>
                <c:pt idx="341">
                  <c:v>41998</c:v>
                </c:pt>
                <c:pt idx="342">
                  <c:v>41997</c:v>
                </c:pt>
                <c:pt idx="343">
                  <c:v>41996</c:v>
                </c:pt>
                <c:pt idx="344">
                  <c:v>41995</c:v>
                </c:pt>
                <c:pt idx="345">
                  <c:v>41992</c:v>
                </c:pt>
                <c:pt idx="346">
                  <c:v>41991</c:v>
                </c:pt>
                <c:pt idx="347">
                  <c:v>41990</c:v>
                </c:pt>
                <c:pt idx="348">
                  <c:v>41989</c:v>
                </c:pt>
                <c:pt idx="349">
                  <c:v>41988</c:v>
                </c:pt>
                <c:pt idx="350">
                  <c:v>41985</c:v>
                </c:pt>
                <c:pt idx="351">
                  <c:v>41984</c:v>
                </c:pt>
                <c:pt idx="352">
                  <c:v>41983</c:v>
                </c:pt>
                <c:pt idx="353">
                  <c:v>41982</c:v>
                </c:pt>
                <c:pt idx="354">
                  <c:v>41981</c:v>
                </c:pt>
                <c:pt idx="355">
                  <c:v>41978</c:v>
                </c:pt>
                <c:pt idx="356">
                  <c:v>41977</c:v>
                </c:pt>
                <c:pt idx="357">
                  <c:v>41976</c:v>
                </c:pt>
                <c:pt idx="358">
                  <c:v>41975</c:v>
                </c:pt>
                <c:pt idx="359">
                  <c:v>41974</c:v>
                </c:pt>
                <c:pt idx="360">
                  <c:v>41971</c:v>
                </c:pt>
                <c:pt idx="361">
                  <c:v>41970</c:v>
                </c:pt>
                <c:pt idx="362">
                  <c:v>41969</c:v>
                </c:pt>
                <c:pt idx="363">
                  <c:v>41968</c:v>
                </c:pt>
                <c:pt idx="364">
                  <c:v>41967</c:v>
                </c:pt>
                <c:pt idx="365">
                  <c:v>41964</c:v>
                </c:pt>
                <c:pt idx="366">
                  <c:v>41963</c:v>
                </c:pt>
                <c:pt idx="367">
                  <c:v>41962</c:v>
                </c:pt>
                <c:pt idx="368">
                  <c:v>41961</c:v>
                </c:pt>
                <c:pt idx="369">
                  <c:v>41960</c:v>
                </c:pt>
                <c:pt idx="370">
                  <c:v>41957</c:v>
                </c:pt>
                <c:pt idx="371">
                  <c:v>41956</c:v>
                </c:pt>
                <c:pt idx="372">
                  <c:v>41955</c:v>
                </c:pt>
                <c:pt idx="373">
                  <c:v>41954</c:v>
                </c:pt>
                <c:pt idx="374">
                  <c:v>41953</c:v>
                </c:pt>
                <c:pt idx="375">
                  <c:v>41950</c:v>
                </c:pt>
                <c:pt idx="376">
                  <c:v>41949</c:v>
                </c:pt>
                <c:pt idx="377">
                  <c:v>41948</c:v>
                </c:pt>
                <c:pt idx="378">
                  <c:v>41947</c:v>
                </c:pt>
                <c:pt idx="379">
                  <c:v>41946</c:v>
                </c:pt>
                <c:pt idx="380">
                  <c:v>41943</c:v>
                </c:pt>
                <c:pt idx="381">
                  <c:v>41942</c:v>
                </c:pt>
                <c:pt idx="382">
                  <c:v>41941</c:v>
                </c:pt>
                <c:pt idx="383">
                  <c:v>41940</c:v>
                </c:pt>
                <c:pt idx="384">
                  <c:v>41939</c:v>
                </c:pt>
                <c:pt idx="385">
                  <c:v>41936</c:v>
                </c:pt>
                <c:pt idx="386">
                  <c:v>41935</c:v>
                </c:pt>
                <c:pt idx="387">
                  <c:v>41934</c:v>
                </c:pt>
                <c:pt idx="388">
                  <c:v>41933</c:v>
                </c:pt>
                <c:pt idx="389">
                  <c:v>41932</c:v>
                </c:pt>
                <c:pt idx="390">
                  <c:v>41929</c:v>
                </c:pt>
                <c:pt idx="391">
                  <c:v>41928</c:v>
                </c:pt>
                <c:pt idx="392">
                  <c:v>41927</c:v>
                </c:pt>
                <c:pt idx="393">
                  <c:v>41926</c:v>
                </c:pt>
                <c:pt idx="394">
                  <c:v>41925</c:v>
                </c:pt>
                <c:pt idx="395">
                  <c:v>41922</c:v>
                </c:pt>
                <c:pt idx="396">
                  <c:v>41921</c:v>
                </c:pt>
                <c:pt idx="397">
                  <c:v>41920</c:v>
                </c:pt>
                <c:pt idx="398">
                  <c:v>41919</c:v>
                </c:pt>
                <c:pt idx="399">
                  <c:v>41918</c:v>
                </c:pt>
                <c:pt idx="400">
                  <c:v>41915</c:v>
                </c:pt>
                <c:pt idx="401">
                  <c:v>41914</c:v>
                </c:pt>
                <c:pt idx="402">
                  <c:v>41913</c:v>
                </c:pt>
                <c:pt idx="403">
                  <c:v>41912</c:v>
                </c:pt>
                <c:pt idx="404">
                  <c:v>41911</c:v>
                </c:pt>
                <c:pt idx="405">
                  <c:v>41908</c:v>
                </c:pt>
                <c:pt idx="406">
                  <c:v>41907</c:v>
                </c:pt>
                <c:pt idx="407">
                  <c:v>41906</c:v>
                </c:pt>
                <c:pt idx="408">
                  <c:v>41905</c:v>
                </c:pt>
                <c:pt idx="409">
                  <c:v>41904</c:v>
                </c:pt>
                <c:pt idx="410">
                  <c:v>41901</c:v>
                </c:pt>
                <c:pt idx="411">
                  <c:v>41900</c:v>
                </c:pt>
                <c:pt idx="412">
                  <c:v>41899</c:v>
                </c:pt>
                <c:pt idx="413">
                  <c:v>41898</c:v>
                </c:pt>
                <c:pt idx="414">
                  <c:v>41897</c:v>
                </c:pt>
                <c:pt idx="415">
                  <c:v>41894</c:v>
                </c:pt>
                <c:pt idx="416">
                  <c:v>41893</c:v>
                </c:pt>
                <c:pt idx="417">
                  <c:v>41892</c:v>
                </c:pt>
                <c:pt idx="418">
                  <c:v>41891</c:v>
                </c:pt>
                <c:pt idx="419">
                  <c:v>41890</c:v>
                </c:pt>
                <c:pt idx="420">
                  <c:v>41887</c:v>
                </c:pt>
                <c:pt idx="421">
                  <c:v>41886</c:v>
                </c:pt>
                <c:pt idx="422">
                  <c:v>41885</c:v>
                </c:pt>
                <c:pt idx="423">
                  <c:v>41884</c:v>
                </c:pt>
                <c:pt idx="424">
                  <c:v>41883</c:v>
                </c:pt>
                <c:pt idx="425">
                  <c:v>41880</c:v>
                </c:pt>
                <c:pt idx="426">
                  <c:v>41879</c:v>
                </c:pt>
                <c:pt idx="427">
                  <c:v>41878</c:v>
                </c:pt>
                <c:pt idx="428">
                  <c:v>41877</c:v>
                </c:pt>
                <c:pt idx="429">
                  <c:v>41876</c:v>
                </c:pt>
                <c:pt idx="430">
                  <c:v>41873</c:v>
                </c:pt>
                <c:pt idx="431">
                  <c:v>41872</c:v>
                </c:pt>
                <c:pt idx="432">
                  <c:v>41871</c:v>
                </c:pt>
                <c:pt idx="433">
                  <c:v>41870</c:v>
                </c:pt>
                <c:pt idx="434">
                  <c:v>41869</c:v>
                </c:pt>
                <c:pt idx="435">
                  <c:v>41866</c:v>
                </c:pt>
                <c:pt idx="436">
                  <c:v>41865</c:v>
                </c:pt>
                <c:pt idx="437">
                  <c:v>41864</c:v>
                </c:pt>
                <c:pt idx="438">
                  <c:v>41863</c:v>
                </c:pt>
                <c:pt idx="439">
                  <c:v>41862</c:v>
                </c:pt>
                <c:pt idx="440">
                  <c:v>41859</c:v>
                </c:pt>
                <c:pt idx="441">
                  <c:v>41858</c:v>
                </c:pt>
                <c:pt idx="442">
                  <c:v>41857</c:v>
                </c:pt>
                <c:pt idx="443">
                  <c:v>41856</c:v>
                </c:pt>
                <c:pt idx="444">
                  <c:v>41855</c:v>
                </c:pt>
                <c:pt idx="445">
                  <c:v>41852</c:v>
                </c:pt>
                <c:pt idx="446">
                  <c:v>41851</c:v>
                </c:pt>
                <c:pt idx="447">
                  <c:v>41850</c:v>
                </c:pt>
                <c:pt idx="448">
                  <c:v>41849</c:v>
                </c:pt>
                <c:pt idx="449">
                  <c:v>41848</c:v>
                </c:pt>
                <c:pt idx="450">
                  <c:v>41845</c:v>
                </c:pt>
                <c:pt idx="451">
                  <c:v>41844</c:v>
                </c:pt>
                <c:pt idx="452">
                  <c:v>41843</c:v>
                </c:pt>
                <c:pt idx="453">
                  <c:v>41842</c:v>
                </c:pt>
                <c:pt idx="454">
                  <c:v>41841</c:v>
                </c:pt>
                <c:pt idx="455">
                  <c:v>41838</c:v>
                </c:pt>
                <c:pt idx="456">
                  <c:v>41837</c:v>
                </c:pt>
                <c:pt idx="457">
                  <c:v>41836</c:v>
                </c:pt>
                <c:pt idx="458">
                  <c:v>41835</c:v>
                </c:pt>
                <c:pt idx="459">
                  <c:v>41834</c:v>
                </c:pt>
                <c:pt idx="460">
                  <c:v>41831</c:v>
                </c:pt>
                <c:pt idx="461">
                  <c:v>41830</c:v>
                </c:pt>
                <c:pt idx="462">
                  <c:v>41829</c:v>
                </c:pt>
                <c:pt idx="463">
                  <c:v>41828</c:v>
                </c:pt>
                <c:pt idx="464">
                  <c:v>41827</c:v>
                </c:pt>
                <c:pt idx="465">
                  <c:v>41824</c:v>
                </c:pt>
                <c:pt idx="466">
                  <c:v>41823</c:v>
                </c:pt>
                <c:pt idx="467">
                  <c:v>41822</c:v>
                </c:pt>
                <c:pt idx="468">
                  <c:v>41821</c:v>
                </c:pt>
                <c:pt idx="469">
                  <c:v>41820</c:v>
                </c:pt>
                <c:pt idx="470">
                  <c:v>41817</c:v>
                </c:pt>
                <c:pt idx="471">
                  <c:v>41816</c:v>
                </c:pt>
                <c:pt idx="472">
                  <c:v>41815</c:v>
                </c:pt>
                <c:pt idx="473">
                  <c:v>41814</c:v>
                </c:pt>
                <c:pt idx="474">
                  <c:v>41813</c:v>
                </c:pt>
                <c:pt idx="475">
                  <c:v>41810</c:v>
                </c:pt>
                <c:pt idx="476">
                  <c:v>41809</c:v>
                </c:pt>
                <c:pt idx="477">
                  <c:v>41808</c:v>
                </c:pt>
                <c:pt idx="478">
                  <c:v>41807</c:v>
                </c:pt>
                <c:pt idx="479">
                  <c:v>41806</c:v>
                </c:pt>
                <c:pt idx="480">
                  <c:v>41803</c:v>
                </c:pt>
                <c:pt idx="481">
                  <c:v>41802</c:v>
                </c:pt>
                <c:pt idx="482">
                  <c:v>41801</c:v>
                </c:pt>
                <c:pt idx="483">
                  <c:v>41800</c:v>
                </c:pt>
                <c:pt idx="484">
                  <c:v>41799</c:v>
                </c:pt>
                <c:pt idx="485">
                  <c:v>41796</c:v>
                </c:pt>
                <c:pt idx="486">
                  <c:v>41795</c:v>
                </c:pt>
                <c:pt idx="487">
                  <c:v>41794</c:v>
                </c:pt>
                <c:pt idx="488">
                  <c:v>41793</c:v>
                </c:pt>
                <c:pt idx="489">
                  <c:v>41792</c:v>
                </c:pt>
                <c:pt idx="490">
                  <c:v>41789</c:v>
                </c:pt>
                <c:pt idx="491">
                  <c:v>41788</c:v>
                </c:pt>
                <c:pt idx="492">
                  <c:v>41787</c:v>
                </c:pt>
                <c:pt idx="493">
                  <c:v>41786</c:v>
                </c:pt>
                <c:pt idx="494">
                  <c:v>41785</c:v>
                </c:pt>
                <c:pt idx="495">
                  <c:v>41782</c:v>
                </c:pt>
                <c:pt idx="496">
                  <c:v>41781</c:v>
                </c:pt>
                <c:pt idx="497">
                  <c:v>41780</c:v>
                </c:pt>
                <c:pt idx="498">
                  <c:v>41779</c:v>
                </c:pt>
                <c:pt idx="499">
                  <c:v>41778</c:v>
                </c:pt>
                <c:pt idx="500">
                  <c:v>41775</c:v>
                </c:pt>
                <c:pt idx="501">
                  <c:v>41774</c:v>
                </c:pt>
                <c:pt idx="502">
                  <c:v>41773</c:v>
                </c:pt>
                <c:pt idx="503">
                  <c:v>41772</c:v>
                </c:pt>
                <c:pt idx="504">
                  <c:v>41771</c:v>
                </c:pt>
                <c:pt idx="505">
                  <c:v>41768</c:v>
                </c:pt>
                <c:pt idx="506">
                  <c:v>41767</c:v>
                </c:pt>
                <c:pt idx="507">
                  <c:v>41766</c:v>
                </c:pt>
                <c:pt idx="508">
                  <c:v>41765</c:v>
                </c:pt>
                <c:pt idx="509">
                  <c:v>41764</c:v>
                </c:pt>
                <c:pt idx="510">
                  <c:v>41761</c:v>
                </c:pt>
                <c:pt idx="511">
                  <c:v>41760</c:v>
                </c:pt>
                <c:pt idx="512">
                  <c:v>41759</c:v>
                </c:pt>
                <c:pt idx="513">
                  <c:v>41758</c:v>
                </c:pt>
                <c:pt idx="514">
                  <c:v>41757</c:v>
                </c:pt>
                <c:pt idx="515">
                  <c:v>41754</c:v>
                </c:pt>
                <c:pt idx="516">
                  <c:v>41753</c:v>
                </c:pt>
                <c:pt idx="517">
                  <c:v>41752</c:v>
                </c:pt>
                <c:pt idx="518">
                  <c:v>41751</c:v>
                </c:pt>
                <c:pt idx="519">
                  <c:v>41750</c:v>
                </c:pt>
                <c:pt idx="520">
                  <c:v>41747</c:v>
                </c:pt>
                <c:pt idx="521">
                  <c:v>41746</c:v>
                </c:pt>
                <c:pt idx="522">
                  <c:v>41745</c:v>
                </c:pt>
                <c:pt idx="523">
                  <c:v>41744</c:v>
                </c:pt>
                <c:pt idx="524">
                  <c:v>41743</c:v>
                </c:pt>
                <c:pt idx="525">
                  <c:v>41740</c:v>
                </c:pt>
                <c:pt idx="526">
                  <c:v>41739</c:v>
                </c:pt>
                <c:pt idx="527">
                  <c:v>41738</c:v>
                </c:pt>
                <c:pt idx="528">
                  <c:v>41737</c:v>
                </c:pt>
                <c:pt idx="529">
                  <c:v>41736</c:v>
                </c:pt>
                <c:pt idx="530">
                  <c:v>41733</c:v>
                </c:pt>
                <c:pt idx="531">
                  <c:v>41732</c:v>
                </c:pt>
                <c:pt idx="532">
                  <c:v>41731</c:v>
                </c:pt>
                <c:pt idx="533">
                  <c:v>41730</c:v>
                </c:pt>
                <c:pt idx="534">
                  <c:v>41729</c:v>
                </c:pt>
                <c:pt idx="535">
                  <c:v>41726</c:v>
                </c:pt>
                <c:pt idx="536">
                  <c:v>41725</c:v>
                </c:pt>
                <c:pt idx="537">
                  <c:v>41724</c:v>
                </c:pt>
                <c:pt idx="538">
                  <c:v>41723</c:v>
                </c:pt>
                <c:pt idx="539">
                  <c:v>41722</c:v>
                </c:pt>
                <c:pt idx="540">
                  <c:v>41719</c:v>
                </c:pt>
                <c:pt idx="541">
                  <c:v>41718</c:v>
                </c:pt>
                <c:pt idx="542">
                  <c:v>41717</c:v>
                </c:pt>
                <c:pt idx="543">
                  <c:v>41716</c:v>
                </c:pt>
                <c:pt idx="544">
                  <c:v>41715</c:v>
                </c:pt>
                <c:pt idx="545">
                  <c:v>41712</c:v>
                </c:pt>
                <c:pt idx="546">
                  <c:v>41711</c:v>
                </c:pt>
                <c:pt idx="547">
                  <c:v>41710</c:v>
                </c:pt>
                <c:pt idx="548">
                  <c:v>41709</c:v>
                </c:pt>
                <c:pt idx="549">
                  <c:v>41708</c:v>
                </c:pt>
                <c:pt idx="550">
                  <c:v>41705</c:v>
                </c:pt>
                <c:pt idx="551">
                  <c:v>41704</c:v>
                </c:pt>
                <c:pt idx="552">
                  <c:v>41703</c:v>
                </c:pt>
                <c:pt idx="553">
                  <c:v>41702</c:v>
                </c:pt>
                <c:pt idx="554">
                  <c:v>41701</c:v>
                </c:pt>
                <c:pt idx="555">
                  <c:v>41698</c:v>
                </c:pt>
                <c:pt idx="556">
                  <c:v>41697</c:v>
                </c:pt>
                <c:pt idx="557">
                  <c:v>41696</c:v>
                </c:pt>
                <c:pt idx="558">
                  <c:v>41695</c:v>
                </c:pt>
                <c:pt idx="559">
                  <c:v>41694</c:v>
                </c:pt>
                <c:pt idx="560">
                  <c:v>41691</c:v>
                </c:pt>
                <c:pt idx="561">
                  <c:v>41690</c:v>
                </c:pt>
                <c:pt idx="562">
                  <c:v>41689</c:v>
                </c:pt>
                <c:pt idx="563">
                  <c:v>41688</c:v>
                </c:pt>
                <c:pt idx="564">
                  <c:v>41687</c:v>
                </c:pt>
                <c:pt idx="565">
                  <c:v>41684</c:v>
                </c:pt>
                <c:pt idx="566">
                  <c:v>41683</c:v>
                </c:pt>
                <c:pt idx="567">
                  <c:v>41682</c:v>
                </c:pt>
                <c:pt idx="568">
                  <c:v>41681</c:v>
                </c:pt>
                <c:pt idx="569">
                  <c:v>41680</c:v>
                </c:pt>
                <c:pt idx="570">
                  <c:v>41677</c:v>
                </c:pt>
                <c:pt idx="571">
                  <c:v>41676</c:v>
                </c:pt>
                <c:pt idx="572">
                  <c:v>41675</c:v>
                </c:pt>
                <c:pt idx="573">
                  <c:v>41674</c:v>
                </c:pt>
                <c:pt idx="574">
                  <c:v>41673</c:v>
                </c:pt>
                <c:pt idx="575">
                  <c:v>41670</c:v>
                </c:pt>
                <c:pt idx="576">
                  <c:v>41669</c:v>
                </c:pt>
                <c:pt idx="577">
                  <c:v>41668</c:v>
                </c:pt>
                <c:pt idx="578">
                  <c:v>41667</c:v>
                </c:pt>
                <c:pt idx="579">
                  <c:v>41666</c:v>
                </c:pt>
                <c:pt idx="580">
                  <c:v>41663</c:v>
                </c:pt>
                <c:pt idx="581">
                  <c:v>41662</c:v>
                </c:pt>
                <c:pt idx="582">
                  <c:v>41661</c:v>
                </c:pt>
                <c:pt idx="583">
                  <c:v>41660</c:v>
                </c:pt>
                <c:pt idx="584">
                  <c:v>41659</c:v>
                </c:pt>
                <c:pt idx="585">
                  <c:v>41656</c:v>
                </c:pt>
                <c:pt idx="586">
                  <c:v>41655</c:v>
                </c:pt>
                <c:pt idx="587">
                  <c:v>41654</c:v>
                </c:pt>
                <c:pt idx="588">
                  <c:v>41653</c:v>
                </c:pt>
                <c:pt idx="589">
                  <c:v>41652</c:v>
                </c:pt>
                <c:pt idx="590">
                  <c:v>41649</c:v>
                </c:pt>
                <c:pt idx="591">
                  <c:v>41648</c:v>
                </c:pt>
                <c:pt idx="592">
                  <c:v>41647</c:v>
                </c:pt>
                <c:pt idx="593">
                  <c:v>41646</c:v>
                </c:pt>
                <c:pt idx="594">
                  <c:v>41645</c:v>
                </c:pt>
                <c:pt idx="595">
                  <c:v>41642</c:v>
                </c:pt>
                <c:pt idx="596">
                  <c:v>41641</c:v>
                </c:pt>
                <c:pt idx="597">
                  <c:v>41640</c:v>
                </c:pt>
                <c:pt idx="598">
                  <c:v>41639</c:v>
                </c:pt>
                <c:pt idx="599">
                  <c:v>41638</c:v>
                </c:pt>
                <c:pt idx="600">
                  <c:v>41635</c:v>
                </c:pt>
                <c:pt idx="601">
                  <c:v>41634</c:v>
                </c:pt>
                <c:pt idx="602">
                  <c:v>41633</c:v>
                </c:pt>
                <c:pt idx="603">
                  <c:v>41632</c:v>
                </c:pt>
                <c:pt idx="604">
                  <c:v>41631</c:v>
                </c:pt>
                <c:pt idx="605">
                  <c:v>41628</c:v>
                </c:pt>
                <c:pt idx="606">
                  <c:v>41627</c:v>
                </c:pt>
                <c:pt idx="607">
                  <c:v>41626</c:v>
                </c:pt>
                <c:pt idx="608">
                  <c:v>41625</c:v>
                </c:pt>
                <c:pt idx="609">
                  <c:v>41624</c:v>
                </c:pt>
                <c:pt idx="610">
                  <c:v>41621</c:v>
                </c:pt>
                <c:pt idx="611">
                  <c:v>41620</c:v>
                </c:pt>
                <c:pt idx="612">
                  <c:v>41619</c:v>
                </c:pt>
                <c:pt idx="613">
                  <c:v>41618</c:v>
                </c:pt>
                <c:pt idx="614">
                  <c:v>41617</c:v>
                </c:pt>
                <c:pt idx="615">
                  <c:v>41614</c:v>
                </c:pt>
                <c:pt idx="616">
                  <c:v>41613</c:v>
                </c:pt>
                <c:pt idx="617">
                  <c:v>41612</c:v>
                </c:pt>
                <c:pt idx="618">
                  <c:v>41611</c:v>
                </c:pt>
                <c:pt idx="619">
                  <c:v>41610</c:v>
                </c:pt>
                <c:pt idx="620">
                  <c:v>41607</c:v>
                </c:pt>
                <c:pt idx="621">
                  <c:v>41606</c:v>
                </c:pt>
                <c:pt idx="622">
                  <c:v>41605</c:v>
                </c:pt>
                <c:pt idx="623">
                  <c:v>41604</c:v>
                </c:pt>
                <c:pt idx="624">
                  <c:v>41603</c:v>
                </c:pt>
                <c:pt idx="625">
                  <c:v>41600</c:v>
                </c:pt>
                <c:pt idx="626">
                  <c:v>41599</c:v>
                </c:pt>
                <c:pt idx="627">
                  <c:v>41598</c:v>
                </c:pt>
                <c:pt idx="628">
                  <c:v>41597</c:v>
                </c:pt>
                <c:pt idx="629">
                  <c:v>41596</c:v>
                </c:pt>
                <c:pt idx="630">
                  <c:v>41593</c:v>
                </c:pt>
                <c:pt idx="631">
                  <c:v>41592</c:v>
                </c:pt>
                <c:pt idx="632">
                  <c:v>41591</c:v>
                </c:pt>
                <c:pt idx="633">
                  <c:v>41590</c:v>
                </c:pt>
                <c:pt idx="634">
                  <c:v>41589</c:v>
                </c:pt>
                <c:pt idx="635">
                  <c:v>41586</c:v>
                </c:pt>
                <c:pt idx="636">
                  <c:v>41585</c:v>
                </c:pt>
                <c:pt idx="637">
                  <c:v>41584</c:v>
                </c:pt>
                <c:pt idx="638">
                  <c:v>41583</c:v>
                </c:pt>
                <c:pt idx="639">
                  <c:v>41582</c:v>
                </c:pt>
                <c:pt idx="640">
                  <c:v>41579</c:v>
                </c:pt>
                <c:pt idx="641">
                  <c:v>41578</c:v>
                </c:pt>
                <c:pt idx="642">
                  <c:v>41577</c:v>
                </c:pt>
                <c:pt idx="643">
                  <c:v>41576</c:v>
                </c:pt>
                <c:pt idx="644">
                  <c:v>41575</c:v>
                </c:pt>
                <c:pt idx="645">
                  <c:v>41572</c:v>
                </c:pt>
                <c:pt idx="646">
                  <c:v>41571</c:v>
                </c:pt>
                <c:pt idx="647">
                  <c:v>41570</c:v>
                </c:pt>
                <c:pt idx="648">
                  <c:v>41569</c:v>
                </c:pt>
                <c:pt idx="649">
                  <c:v>41568</c:v>
                </c:pt>
                <c:pt idx="650">
                  <c:v>41565</c:v>
                </c:pt>
                <c:pt idx="651">
                  <c:v>41564</c:v>
                </c:pt>
                <c:pt idx="652">
                  <c:v>41563</c:v>
                </c:pt>
                <c:pt idx="653">
                  <c:v>41562</c:v>
                </c:pt>
                <c:pt idx="654">
                  <c:v>41561</c:v>
                </c:pt>
                <c:pt idx="655">
                  <c:v>41558</c:v>
                </c:pt>
                <c:pt idx="656">
                  <c:v>41557</c:v>
                </c:pt>
                <c:pt idx="657">
                  <c:v>41556</c:v>
                </c:pt>
                <c:pt idx="658">
                  <c:v>41555</c:v>
                </c:pt>
                <c:pt idx="659">
                  <c:v>41554</c:v>
                </c:pt>
                <c:pt idx="660">
                  <c:v>41551</c:v>
                </c:pt>
                <c:pt idx="661">
                  <c:v>41550</c:v>
                </c:pt>
                <c:pt idx="662">
                  <c:v>41549</c:v>
                </c:pt>
                <c:pt idx="663">
                  <c:v>41548</c:v>
                </c:pt>
                <c:pt idx="664">
                  <c:v>41547</c:v>
                </c:pt>
                <c:pt idx="665">
                  <c:v>41544</c:v>
                </c:pt>
                <c:pt idx="666">
                  <c:v>41543</c:v>
                </c:pt>
                <c:pt idx="667">
                  <c:v>41542</c:v>
                </c:pt>
                <c:pt idx="668">
                  <c:v>41541</c:v>
                </c:pt>
                <c:pt idx="669">
                  <c:v>41540</c:v>
                </c:pt>
                <c:pt idx="670">
                  <c:v>41537</c:v>
                </c:pt>
                <c:pt idx="671">
                  <c:v>41536</c:v>
                </c:pt>
                <c:pt idx="672">
                  <c:v>41535</c:v>
                </c:pt>
                <c:pt idx="673">
                  <c:v>41534</c:v>
                </c:pt>
                <c:pt idx="674">
                  <c:v>41533</c:v>
                </c:pt>
                <c:pt idx="675">
                  <c:v>41530</c:v>
                </c:pt>
                <c:pt idx="676">
                  <c:v>41529</c:v>
                </c:pt>
                <c:pt idx="677">
                  <c:v>41528</c:v>
                </c:pt>
                <c:pt idx="678">
                  <c:v>41527</c:v>
                </c:pt>
                <c:pt idx="679">
                  <c:v>41526</c:v>
                </c:pt>
                <c:pt idx="680">
                  <c:v>41523</c:v>
                </c:pt>
                <c:pt idx="681">
                  <c:v>41522</c:v>
                </c:pt>
                <c:pt idx="682">
                  <c:v>41521</c:v>
                </c:pt>
                <c:pt idx="683">
                  <c:v>41520</c:v>
                </c:pt>
                <c:pt idx="684">
                  <c:v>41519</c:v>
                </c:pt>
                <c:pt idx="685">
                  <c:v>41516</c:v>
                </c:pt>
                <c:pt idx="686">
                  <c:v>41515</c:v>
                </c:pt>
                <c:pt idx="687">
                  <c:v>41514</c:v>
                </c:pt>
                <c:pt idx="688">
                  <c:v>41513</c:v>
                </c:pt>
                <c:pt idx="689">
                  <c:v>41512</c:v>
                </c:pt>
                <c:pt idx="690">
                  <c:v>41509</c:v>
                </c:pt>
                <c:pt idx="691">
                  <c:v>41508</c:v>
                </c:pt>
                <c:pt idx="692">
                  <c:v>41507</c:v>
                </c:pt>
                <c:pt idx="693">
                  <c:v>41506</c:v>
                </c:pt>
                <c:pt idx="694">
                  <c:v>41505</c:v>
                </c:pt>
                <c:pt idx="695">
                  <c:v>41502</c:v>
                </c:pt>
                <c:pt idx="696">
                  <c:v>41501</c:v>
                </c:pt>
                <c:pt idx="697">
                  <c:v>41500</c:v>
                </c:pt>
                <c:pt idx="698">
                  <c:v>41499</c:v>
                </c:pt>
                <c:pt idx="699">
                  <c:v>41498</c:v>
                </c:pt>
                <c:pt idx="700">
                  <c:v>41495</c:v>
                </c:pt>
                <c:pt idx="701">
                  <c:v>41494</c:v>
                </c:pt>
                <c:pt idx="702">
                  <c:v>41493</c:v>
                </c:pt>
                <c:pt idx="703">
                  <c:v>41492</c:v>
                </c:pt>
                <c:pt idx="704">
                  <c:v>41491</c:v>
                </c:pt>
                <c:pt idx="705">
                  <c:v>41488</c:v>
                </c:pt>
                <c:pt idx="706">
                  <c:v>41487</c:v>
                </c:pt>
                <c:pt idx="707">
                  <c:v>41486</c:v>
                </c:pt>
                <c:pt idx="708">
                  <c:v>41485</c:v>
                </c:pt>
                <c:pt idx="709">
                  <c:v>41484</c:v>
                </c:pt>
                <c:pt idx="710">
                  <c:v>41481</c:v>
                </c:pt>
                <c:pt idx="711">
                  <c:v>41480</c:v>
                </c:pt>
                <c:pt idx="712">
                  <c:v>41479</c:v>
                </c:pt>
                <c:pt idx="713">
                  <c:v>41478</c:v>
                </c:pt>
                <c:pt idx="714">
                  <c:v>41477</c:v>
                </c:pt>
                <c:pt idx="715">
                  <c:v>41474</c:v>
                </c:pt>
                <c:pt idx="716">
                  <c:v>41473</c:v>
                </c:pt>
                <c:pt idx="717">
                  <c:v>41472</c:v>
                </c:pt>
                <c:pt idx="718">
                  <c:v>41471</c:v>
                </c:pt>
                <c:pt idx="719">
                  <c:v>41470</c:v>
                </c:pt>
                <c:pt idx="720">
                  <c:v>41467</c:v>
                </c:pt>
                <c:pt idx="721">
                  <c:v>41466</c:v>
                </c:pt>
                <c:pt idx="722">
                  <c:v>41465</c:v>
                </c:pt>
                <c:pt idx="723">
                  <c:v>41464</c:v>
                </c:pt>
                <c:pt idx="724">
                  <c:v>41463</c:v>
                </c:pt>
                <c:pt idx="725">
                  <c:v>41460</c:v>
                </c:pt>
                <c:pt idx="726">
                  <c:v>41459</c:v>
                </c:pt>
                <c:pt idx="727">
                  <c:v>41458</c:v>
                </c:pt>
                <c:pt idx="728">
                  <c:v>41457</c:v>
                </c:pt>
                <c:pt idx="729">
                  <c:v>41456</c:v>
                </c:pt>
                <c:pt idx="730">
                  <c:v>41453</c:v>
                </c:pt>
                <c:pt idx="731">
                  <c:v>41452</c:v>
                </c:pt>
                <c:pt idx="732">
                  <c:v>41451</c:v>
                </c:pt>
                <c:pt idx="733">
                  <c:v>41450</c:v>
                </c:pt>
                <c:pt idx="734">
                  <c:v>41449</c:v>
                </c:pt>
                <c:pt idx="735">
                  <c:v>41446</c:v>
                </c:pt>
                <c:pt idx="736">
                  <c:v>41445</c:v>
                </c:pt>
                <c:pt idx="737">
                  <c:v>41444</c:v>
                </c:pt>
                <c:pt idx="738">
                  <c:v>41443</c:v>
                </c:pt>
                <c:pt idx="739">
                  <c:v>41442</c:v>
                </c:pt>
                <c:pt idx="740">
                  <c:v>41439</c:v>
                </c:pt>
                <c:pt idx="741">
                  <c:v>41438</c:v>
                </c:pt>
                <c:pt idx="742">
                  <c:v>41437</c:v>
                </c:pt>
                <c:pt idx="743">
                  <c:v>41436</c:v>
                </c:pt>
                <c:pt idx="744">
                  <c:v>41435</c:v>
                </c:pt>
                <c:pt idx="745">
                  <c:v>41432</c:v>
                </c:pt>
                <c:pt idx="746">
                  <c:v>41431</c:v>
                </c:pt>
                <c:pt idx="747">
                  <c:v>41430</c:v>
                </c:pt>
                <c:pt idx="748">
                  <c:v>41429</c:v>
                </c:pt>
                <c:pt idx="749">
                  <c:v>41428</c:v>
                </c:pt>
                <c:pt idx="750">
                  <c:v>41425</c:v>
                </c:pt>
                <c:pt idx="751">
                  <c:v>41424</c:v>
                </c:pt>
                <c:pt idx="752">
                  <c:v>41423</c:v>
                </c:pt>
                <c:pt idx="753">
                  <c:v>41422</c:v>
                </c:pt>
                <c:pt idx="754">
                  <c:v>41421</c:v>
                </c:pt>
                <c:pt idx="755">
                  <c:v>41418</c:v>
                </c:pt>
                <c:pt idx="756">
                  <c:v>41417</c:v>
                </c:pt>
                <c:pt idx="757">
                  <c:v>41416</c:v>
                </c:pt>
                <c:pt idx="758">
                  <c:v>41415</c:v>
                </c:pt>
                <c:pt idx="759">
                  <c:v>41414</c:v>
                </c:pt>
                <c:pt idx="760">
                  <c:v>41411</c:v>
                </c:pt>
                <c:pt idx="761">
                  <c:v>41410</c:v>
                </c:pt>
                <c:pt idx="762">
                  <c:v>41409</c:v>
                </c:pt>
                <c:pt idx="763">
                  <c:v>41408</c:v>
                </c:pt>
                <c:pt idx="764">
                  <c:v>41407</c:v>
                </c:pt>
                <c:pt idx="765">
                  <c:v>41404</c:v>
                </c:pt>
                <c:pt idx="766">
                  <c:v>41403</c:v>
                </c:pt>
                <c:pt idx="767">
                  <c:v>41402</c:v>
                </c:pt>
                <c:pt idx="768">
                  <c:v>41401</c:v>
                </c:pt>
                <c:pt idx="769">
                  <c:v>41400</c:v>
                </c:pt>
                <c:pt idx="770">
                  <c:v>41397</c:v>
                </c:pt>
                <c:pt idx="771">
                  <c:v>41396</c:v>
                </c:pt>
                <c:pt idx="772">
                  <c:v>41395</c:v>
                </c:pt>
                <c:pt idx="773">
                  <c:v>41394</c:v>
                </c:pt>
                <c:pt idx="774">
                  <c:v>41393</c:v>
                </c:pt>
                <c:pt idx="775">
                  <c:v>41390</c:v>
                </c:pt>
                <c:pt idx="776">
                  <c:v>41389</c:v>
                </c:pt>
                <c:pt idx="777">
                  <c:v>41388</c:v>
                </c:pt>
                <c:pt idx="778">
                  <c:v>41387</c:v>
                </c:pt>
                <c:pt idx="779">
                  <c:v>41386</c:v>
                </c:pt>
                <c:pt idx="780">
                  <c:v>41383</c:v>
                </c:pt>
                <c:pt idx="781">
                  <c:v>41382</c:v>
                </c:pt>
                <c:pt idx="782">
                  <c:v>41381</c:v>
                </c:pt>
                <c:pt idx="783">
                  <c:v>41380</c:v>
                </c:pt>
                <c:pt idx="784">
                  <c:v>41379</c:v>
                </c:pt>
                <c:pt idx="785">
                  <c:v>41376</c:v>
                </c:pt>
                <c:pt idx="786">
                  <c:v>41375</c:v>
                </c:pt>
                <c:pt idx="787">
                  <c:v>41374</c:v>
                </c:pt>
                <c:pt idx="788">
                  <c:v>41373</c:v>
                </c:pt>
                <c:pt idx="789">
                  <c:v>41372</c:v>
                </c:pt>
                <c:pt idx="790">
                  <c:v>41369</c:v>
                </c:pt>
                <c:pt idx="791">
                  <c:v>41368</c:v>
                </c:pt>
                <c:pt idx="792">
                  <c:v>41367</c:v>
                </c:pt>
                <c:pt idx="793">
                  <c:v>41366</c:v>
                </c:pt>
                <c:pt idx="794">
                  <c:v>41365</c:v>
                </c:pt>
                <c:pt idx="795">
                  <c:v>41362</c:v>
                </c:pt>
                <c:pt idx="796">
                  <c:v>41361</c:v>
                </c:pt>
                <c:pt idx="797">
                  <c:v>41360</c:v>
                </c:pt>
                <c:pt idx="798">
                  <c:v>41359</c:v>
                </c:pt>
                <c:pt idx="799">
                  <c:v>41358</c:v>
                </c:pt>
                <c:pt idx="800">
                  <c:v>41355</c:v>
                </c:pt>
                <c:pt idx="801">
                  <c:v>41354</c:v>
                </c:pt>
                <c:pt idx="802">
                  <c:v>41353</c:v>
                </c:pt>
                <c:pt idx="803">
                  <c:v>41352</c:v>
                </c:pt>
                <c:pt idx="804">
                  <c:v>41351</c:v>
                </c:pt>
                <c:pt idx="805">
                  <c:v>41348</c:v>
                </c:pt>
                <c:pt idx="806">
                  <c:v>41347</c:v>
                </c:pt>
                <c:pt idx="807">
                  <c:v>41346</c:v>
                </c:pt>
                <c:pt idx="808">
                  <c:v>41345</c:v>
                </c:pt>
                <c:pt idx="809">
                  <c:v>41344</c:v>
                </c:pt>
                <c:pt idx="810">
                  <c:v>41341</c:v>
                </c:pt>
                <c:pt idx="811">
                  <c:v>41340</c:v>
                </c:pt>
                <c:pt idx="812">
                  <c:v>41339</c:v>
                </c:pt>
                <c:pt idx="813">
                  <c:v>41338</c:v>
                </c:pt>
                <c:pt idx="814">
                  <c:v>41337</c:v>
                </c:pt>
                <c:pt idx="815">
                  <c:v>41334</c:v>
                </c:pt>
                <c:pt idx="816">
                  <c:v>41333</c:v>
                </c:pt>
                <c:pt idx="817">
                  <c:v>41332</c:v>
                </c:pt>
                <c:pt idx="818">
                  <c:v>41331</c:v>
                </c:pt>
                <c:pt idx="819">
                  <c:v>41330</c:v>
                </c:pt>
                <c:pt idx="820">
                  <c:v>41327</c:v>
                </c:pt>
                <c:pt idx="821">
                  <c:v>41326</c:v>
                </c:pt>
                <c:pt idx="822">
                  <c:v>41325</c:v>
                </c:pt>
                <c:pt idx="823">
                  <c:v>41324</c:v>
                </c:pt>
                <c:pt idx="824">
                  <c:v>41323</c:v>
                </c:pt>
                <c:pt idx="825">
                  <c:v>41320</c:v>
                </c:pt>
                <c:pt idx="826">
                  <c:v>41319</c:v>
                </c:pt>
                <c:pt idx="827">
                  <c:v>41318</c:v>
                </c:pt>
                <c:pt idx="828">
                  <c:v>41317</c:v>
                </c:pt>
                <c:pt idx="829">
                  <c:v>41316</c:v>
                </c:pt>
                <c:pt idx="830">
                  <c:v>41313</c:v>
                </c:pt>
                <c:pt idx="831">
                  <c:v>41312</c:v>
                </c:pt>
                <c:pt idx="832">
                  <c:v>41311</c:v>
                </c:pt>
                <c:pt idx="833">
                  <c:v>41310</c:v>
                </c:pt>
                <c:pt idx="834">
                  <c:v>41309</c:v>
                </c:pt>
                <c:pt idx="835">
                  <c:v>41306</c:v>
                </c:pt>
                <c:pt idx="836">
                  <c:v>41305</c:v>
                </c:pt>
                <c:pt idx="837">
                  <c:v>41304</c:v>
                </c:pt>
                <c:pt idx="838">
                  <c:v>41303</c:v>
                </c:pt>
                <c:pt idx="839">
                  <c:v>41302</c:v>
                </c:pt>
                <c:pt idx="840">
                  <c:v>41299</c:v>
                </c:pt>
                <c:pt idx="841">
                  <c:v>41298</c:v>
                </c:pt>
                <c:pt idx="842">
                  <c:v>41297</c:v>
                </c:pt>
                <c:pt idx="843">
                  <c:v>41296</c:v>
                </c:pt>
                <c:pt idx="844">
                  <c:v>41295</c:v>
                </c:pt>
                <c:pt idx="845">
                  <c:v>41292</c:v>
                </c:pt>
                <c:pt idx="846">
                  <c:v>41291</c:v>
                </c:pt>
                <c:pt idx="847">
                  <c:v>41290</c:v>
                </c:pt>
                <c:pt idx="848">
                  <c:v>41289</c:v>
                </c:pt>
                <c:pt idx="849">
                  <c:v>41288</c:v>
                </c:pt>
                <c:pt idx="850">
                  <c:v>41285</c:v>
                </c:pt>
                <c:pt idx="851">
                  <c:v>41284</c:v>
                </c:pt>
                <c:pt idx="852">
                  <c:v>41283</c:v>
                </c:pt>
                <c:pt idx="853">
                  <c:v>41282</c:v>
                </c:pt>
                <c:pt idx="854">
                  <c:v>41281</c:v>
                </c:pt>
                <c:pt idx="855">
                  <c:v>41278</c:v>
                </c:pt>
                <c:pt idx="856">
                  <c:v>41277</c:v>
                </c:pt>
                <c:pt idx="857">
                  <c:v>41276</c:v>
                </c:pt>
                <c:pt idx="858">
                  <c:v>41275</c:v>
                </c:pt>
                <c:pt idx="859">
                  <c:v>41274</c:v>
                </c:pt>
                <c:pt idx="860">
                  <c:v>41271</c:v>
                </c:pt>
                <c:pt idx="861">
                  <c:v>41270</c:v>
                </c:pt>
                <c:pt idx="862">
                  <c:v>41269</c:v>
                </c:pt>
                <c:pt idx="863">
                  <c:v>41268</c:v>
                </c:pt>
                <c:pt idx="864">
                  <c:v>41267</c:v>
                </c:pt>
                <c:pt idx="865">
                  <c:v>41264</c:v>
                </c:pt>
                <c:pt idx="866">
                  <c:v>41263</c:v>
                </c:pt>
                <c:pt idx="867">
                  <c:v>41262</c:v>
                </c:pt>
                <c:pt idx="868">
                  <c:v>41261</c:v>
                </c:pt>
                <c:pt idx="869">
                  <c:v>41260</c:v>
                </c:pt>
                <c:pt idx="870">
                  <c:v>41257</c:v>
                </c:pt>
                <c:pt idx="871">
                  <c:v>41256</c:v>
                </c:pt>
                <c:pt idx="872">
                  <c:v>41255</c:v>
                </c:pt>
                <c:pt idx="873">
                  <c:v>41254</c:v>
                </c:pt>
                <c:pt idx="874">
                  <c:v>41253</c:v>
                </c:pt>
                <c:pt idx="875">
                  <c:v>41250</c:v>
                </c:pt>
                <c:pt idx="876">
                  <c:v>41249</c:v>
                </c:pt>
                <c:pt idx="877">
                  <c:v>41248</c:v>
                </c:pt>
                <c:pt idx="878">
                  <c:v>41247</c:v>
                </c:pt>
                <c:pt idx="879">
                  <c:v>41246</c:v>
                </c:pt>
                <c:pt idx="880">
                  <c:v>41243</c:v>
                </c:pt>
                <c:pt idx="881">
                  <c:v>41242</c:v>
                </c:pt>
                <c:pt idx="882">
                  <c:v>41241</c:v>
                </c:pt>
                <c:pt idx="883">
                  <c:v>41240</c:v>
                </c:pt>
                <c:pt idx="884">
                  <c:v>41239</c:v>
                </c:pt>
                <c:pt idx="885">
                  <c:v>41236</c:v>
                </c:pt>
                <c:pt idx="886">
                  <c:v>41235</c:v>
                </c:pt>
                <c:pt idx="887">
                  <c:v>41234</c:v>
                </c:pt>
                <c:pt idx="888">
                  <c:v>41233</c:v>
                </c:pt>
                <c:pt idx="889">
                  <c:v>41232</c:v>
                </c:pt>
                <c:pt idx="890">
                  <c:v>41229</c:v>
                </c:pt>
                <c:pt idx="891">
                  <c:v>41228</c:v>
                </c:pt>
                <c:pt idx="892">
                  <c:v>41227</c:v>
                </c:pt>
                <c:pt idx="893">
                  <c:v>41226</c:v>
                </c:pt>
                <c:pt idx="894">
                  <c:v>41225</c:v>
                </c:pt>
                <c:pt idx="895">
                  <c:v>41222</c:v>
                </c:pt>
                <c:pt idx="896">
                  <c:v>41221</c:v>
                </c:pt>
                <c:pt idx="897">
                  <c:v>41220</c:v>
                </c:pt>
                <c:pt idx="898">
                  <c:v>41219</c:v>
                </c:pt>
                <c:pt idx="899">
                  <c:v>41218</c:v>
                </c:pt>
                <c:pt idx="900">
                  <c:v>41215</c:v>
                </c:pt>
                <c:pt idx="901">
                  <c:v>41214</c:v>
                </c:pt>
                <c:pt idx="902">
                  <c:v>41213</c:v>
                </c:pt>
                <c:pt idx="903">
                  <c:v>41212</c:v>
                </c:pt>
                <c:pt idx="904">
                  <c:v>41211</c:v>
                </c:pt>
                <c:pt idx="905">
                  <c:v>41208</c:v>
                </c:pt>
                <c:pt idx="906">
                  <c:v>41207</c:v>
                </c:pt>
                <c:pt idx="907">
                  <c:v>41206</c:v>
                </c:pt>
                <c:pt idx="908">
                  <c:v>41205</c:v>
                </c:pt>
                <c:pt idx="909">
                  <c:v>41204</c:v>
                </c:pt>
                <c:pt idx="910">
                  <c:v>41201</c:v>
                </c:pt>
                <c:pt idx="911">
                  <c:v>41200</c:v>
                </c:pt>
                <c:pt idx="912">
                  <c:v>41199</c:v>
                </c:pt>
                <c:pt idx="913">
                  <c:v>41198</c:v>
                </c:pt>
                <c:pt idx="914">
                  <c:v>41197</c:v>
                </c:pt>
                <c:pt idx="915">
                  <c:v>41194</c:v>
                </c:pt>
                <c:pt idx="916">
                  <c:v>41193</c:v>
                </c:pt>
                <c:pt idx="917">
                  <c:v>41192</c:v>
                </c:pt>
                <c:pt idx="918">
                  <c:v>41191</c:v>
                </c:pt>
                <c:pt idx="919">
                  <c:v>41190</c:v>
                </c:pt>
                <c:pt idx="920">
                  <c:v>41187</c:v>
                </c:pt>
                <c:pt idx="921">
                  <c:v>41186</c:v>
                </c:pt>
                <c:pt idx="922">
                  <c:v>41185</c:v>
                </c:pt>
                <c:pt idx="923">
                  <c:v>41184</c:v>
                </c:pt>
                <c:pt idx="924">
                  <c:v>41183</c:v>
                </c:pt>
                <c:pt idx="925">
                  <c:v>41180</c:v>
                </c:pt>
                <c:pt idx="926">
                  <c:v>41179</c:v>
                </c:pt>
                <c:pt idx="927">
                  <c:v>41178</c:v>
                </c:pt>
                <c:pt idx="928">
                  <c:v>41177</c:v>
                </c:pt>
                <c:pt idx="929">
                  <c:v>41176</c:v>
                </c:pt>
                <c:pt idx="930">
                  <c:v>41173</c:v>
                </c:pt>
                <c:pt idx="931">
                  <c:v>41172</c:v>
                </c:pt>
                <c:pt idx="932">
                  <c:v>41171</c:v>
                </c:pt>
                <c:pt idx="933">
                  <c:v>41170</c:v>
                </c:pt>
                <c:pt idx="934">
                  <c:v>41169</c:v>
                </c:pt>
                <c:pt idx="935">
                  <c:v>41166</c:v>
                </c:pt>
                <c:pt idx="936">
                  <c:v>41165</c:v>
                </c:pt>
                <c:pt idx="937">
                  <c:v>41164</c:v>
                </c:pt>
                <c:pt idx="938">
                  <c:v>41163</c:v>
                </c:pt>
                <c:pt idx="939">
                  <c:v>41162</c:v>
                </c:pt>
                <c:pt idx="940">
                  <c:v>41159</c:v>
                </c:pt>
                <c:pt idx="941">
                  <c:v>41158</c:v>
                </c:pt>
                <c:pt idx="942">
                  <c:v>41157</c:v>
                </c:pt>
                <c:pt idx="943">
                  <c:v>41156</c:v>
                </c:pt>
                <c:pt idx="944">
                  <c:v>41155</c:v>
                </c:pt>
                <c:pt idx="945">
                  <c:v>41152</c:v>
                </c:pt>
                <c:pt idx="946">
                  <c:v>41151</c:v>
                </c:pt>
                <c:pt idx="947">
                  <c:v>41150</c:v>
                </c:pt>
                <c:pt idx="948">
                  <c:v>41149</c:v>
                </c:pt>
                <c:pt idx="949">
                  <c:v>41148</c:v>
                </c:pt>
                <c:pt idx="950">
                  <c:v>41145</c:v>
                </c:pt>
                <c:pt idx="951">
                  <c:v>41144</c:v>
                </c:pt>
                <c:pt idx="952">
                  <c:v>41143</c:v>
                </c:pt>
                <c:pt idx="953">
                  <c:v>41142</c:v>
                </c:pt>
                <c:pt idx="954">
                  <c:v>41141</c:v>
                </c:pt>
                <c:pt idx="955">
                  <c:v>41138</c:v>
                </c:pt>
                <c:pt idx="956">
                  <c:v>41137</c:v>
                </c:pt>
                <c:pt idx="957">
                  <c:v>41136</c:v>
                </c:pt>
                <c:pt idx="958">
                  <c:v>41135</c:v>
                </c:pt>
                <c:pt idx="959">
                  <c:v>41134</c:v>
                </c:pt>
                <c:pt idx="960">
                  <c:v>41131</c:v>
                </c:pt>
                <c:pt idx="961">
                  <c:v>41130</c:v>
                </c:pt>
                <c:pt idx="962">
                  <c:v>41129</c:v>
                </c:pt>
                <c:pt idx="963">
                  <c:v>41128</c:v>
                </c:pt>
                <c:pt idx="964">
                  <c:v>41127</c:v>
                </c:pt>
                <c:pt idx="965">
                  <c:v>41124</c:v>
                </c:pt>
                <c:pt idx="966">
                  <c:v>41123</c:v>
                </c:pt>
                <c:pt idx="967">
                  <c:v>41122</c:v>
                </c:pt>
                <c:pt idx="968">
                  <c:v>41121</c:v>
                </c:pt>
                <c:pt idx="969">
                  <c:v>41120</c:v>
                </c:pt>
                <c:pt idx="970">
                  <c:v>41117</c:v>
                </c:pt>
                <c:pt idx="971">
                  <c:v>41116</c:v>
                </c:pt>
                <c:pt idx="972">
                  <c:v>41115</c:v>
                </c:pt>
                <c:pt idx="973">
                  <c:v>41114</c:v>
                </c:pt>
                <c:pt idx="974">
                  <c:v>41113</c:v>
                </c:pt>
                <c:pt idx="975">
                  <c:v>41110</c:v>
                </c:pt>
                <c:pt idx="976">
                  <c:v>41109</c:v>
                </c:pt>
                <c:pt idx="977">
                  <c:v>41108</c:v>
                </c:pt>
                <c:pt idx="978">
                  <c:v>41107</c:v>
                </c:pt>
                <c:pt idx="979">
                  <c:v>41106</c:v>
                </c:pt>
                <c:pt idx="980">
                  <c:v>41103</c:v>
                </c:pt>
                <c:pt idx="981">
                  <c:v>41102</c:v>
                </c:pt>
                <c:pt idx="982">
                  <c:v>41101</c:v>
                </c:pt>
                <c:pt idx="983">
                  <c:v>41100</c:v>
                </c:pt>
                <c:pt idx="984">
                  <c:v>41099</c:v>
                </c:pt>
                <c:pt idx="985">
                  <c:v>41096</c:v>
                </c:pt>
                <c:pt idx="986">
                  <c:v>41095</c:v>
                </c:pt>
                <c:pt idx="987">
                  <c:v>41094</c:v>
                </c:pt>
                <c:pt idx="988">
                  <c:v>41093</c:v>
                </c:pt>
                <c:pt idx="989">
                  <c:v>41092</c:v>
                </c:pt>
                <c:pt idx="990">
                  <c:v>41089</c:v>
                </c:pt>
                <c:pt idx="991">
                  <c:v>41088</c:v>
                </c:pt>
                <c:pt idx="992">
                  <c:v>41087</c:v>
                </c:pt>
                <c:pt idx="993">
                  <c:v>41086</c:v>
                </c:pt>
                <c:pt idx="994">
                  <c:v>41085</c:v>
                </c:pt>
                <c:pt idx="995">
                  <c:v>41082</c:v>
                </c:pt>
                <c:pt idx="996">
                  <c:v>41081</c:v>
                </c:pt>
                <c:pt idx="997">
                  <c:v>41080</c:v>
                </c:pt>
                <c:pt idx="998">
                  <c:v>41079</c:v>
                </c:pt>
                <c:pt idx="999">
                  <c:v>41078</c:v>
                </c:pt>
                <c:pt idx="1000">
                  <c:v>41075</c:v>
                </c:pt>
                <c:pt idx="1001">
                  <c:v>41074</c:v>
                </c:pt>
                <c:pt idx="1002">
                  <c:v>41073</c:v>
                </c:pt>
                <c:pt idx="1003">
                  <c:v>41072</c:v>
                </c:pt>
                <c:pt idx="1004">
                  <c:v>41071</c:v>
                </c:pt>
                <c:pt idx="1005">
                  <c:v>41068</c:v>
                </c:pt>
                <c:pt idx="1006">
                  <c:v>41067</c:v>
                </c:pt>
                <c:pt idx="1007">
                  <c:v>41066</c:v>
                </c:pt>
                <c:pt idx="1008">
                  <c:v>41065</c:v>
                </c:pt>
                <c:pt idx="1009">
                  <c:v>41064</c:v>
                </c:pt>
                <c:pt idx="1010">
                  <c:v>41061</c:v>
                </c:pt>
                <c:pt idx="1011">
                  <c:v>41060</c:v>
                </c:pt>
                <c:pt idx="1012">
                  <c:v>41059</c:v>
                </c:pt>
                <c:pt idx="1013">
                  <c:v>41058</c:v>
                </c:pt>
                <c:pt idx="1014">
                  <c:v>41057</c:v>
                </c:pt>
                <c:pt idx="1015">
                  <c:v>41054</c:v>
                </c:pt>
                <c:pt idx="1016">
                  <c:v>41053</c:v>
                </c:pt>
                <c:pt idx="1017">
                  <c:v>41052</c:v>
                </c:pt>
                <c:pt idx="1018">
                  <c:v>41051</c:v>
                </c:pt>
                <c:pt idx="1019">
                  <c:v>41050</c:v>
                </c:pt>
                <c:pt idx="1020">
                  <c:v>41047</c:v>
                </c:pt>
                <c:pt idx="1021">
                  <c:v>41046</c:v>
                </c:pt>
                <c:pt idx="1022">
                  <c:v>41045</c:v>
                </c:pt>
                <c:pt idx="1023">
                  <c:v>41044</c:v>
                </c:pt>
                <c:pt idx="1024">
                  <c:v>41043</c:v>
                </c:pt>
                <c:pt idx="1025">
                  <c:v>41040</c:v>
                </c:pt>
                <c:pt idx="1026">
                  <c:v>41039</c:v>
                </c:pt>
                <c:pt idx="1027">
                  <c:v>41038</c:v>
                </c:pt>
                <c:pt idx="1028">
                  <c:v>41037</c:v>
                </c:pt>
                <c:pt idx="1029">
                  <c:v>41036</c:v>
                </c:pt>
                <c:pt idx="1030">
                  <c:v>41033</c:v>
                </c:pt>
                <c:pt idx="1031">
                  <c:v>41032</c:v>
                </c:pt>
                <c:pt idx="1032">
                  <c:v>41031</c:v>
                </c:pt>
                <c:pt idx="1033">
                  <c:v>41030</c:v>
                </c:pt>
                <c:pt idx="1034">
                  <c:v>41029</c:v>
                </c:pt>
                <c:pt idx="1035">
                  <c:v>41026</c:v>
                </c:pt>
                <c:pt idx="1036">
                  <c:v>41025</c:v>
                </c:pt>
                <c:pt idx="1037">
                  <c:v>41024</c:v>
                </c:pt>
                <c:pt idx="1038">
                  <c:v>41023</c:v>
                </c:pt>
                <c:pt idx="1039">
                  <c:v>41022</c:v>
                </c:pt>
                <c:pt idx="1040">
                  <c:v>41019</c:v>
                </c:pt>
                <c:pt idx="1041">
                  <c:v>41018</c:v>
                </c:pt>
                <c:pt idx="1042">
                  <c:v>41017</c:v>
                </c:pt>
                <c:pt idx="1043">
                  <c:v>41016</c:v>
                </c:pt>
                <c:pt idx="1044">
                  <c:v>41015</c:v>
                </c:pt>
                <c:pt idx="1045">
                  <c:v>41012</c:v>
                </c:pt>
                <c:pt idx="1046">
                  <c:v>41011</c:v>
                </c:pt>
                <c:pt idx="1047">
                  <c:v>41010</c:v>
                </c:pt>
                <c:pt idx="1048">
                  <c:v>41009</c:v>
                </c:pt>
                <c:pt idx="1049">
                  <c:v>41008</c:v>
                </c:pt>
                <c:pt idx="1050">
                  <c:v>41005</c:v>
                </c:pt>
                <c:pt idx="1051">
                  <c:v>41004</c:v>
                </c:pt>
                <c:pt idx="1052">
                  <c:v>41003</c:v>
                </c:pt>
                <c:pt idx="1053">
                  <c:v>41002</c:v>
                </c:pt>
                <c:pt idx="1054">
                  <c:v>41001</c:v>
                </c:pt>
                <c:pt idx="1055">
                  <c:v>40998</c:v>
                </c:pt>
                <c:pt idx="1056">
                  <c:v>40997</c:v>
                </c:pt>
                <c:pt idx="1057">
                  <c:v>40996</c:v>
                </c:pt>
                <c:pt idx="1058">
                  <c:v>40995</c:v>
                </c:pt>
                <c:pt idx="1059">
                  <c:v>40994</c:v>
                </c:pt>
                <c:pt idx="1060">
                  <c:v>40991</c:v>
                </c:pt>
                <c:pt idx="1061">
                  <c:v>40990</c:v>
                </c:pt>
                <c:pt idx="1062">
                  <c:v>40989</c:v>
                </c:pt>
                <c:pt idx="1063">
                  <c:v>40988</c:v>
                </c:pt>
                <c:pt idx="1064">
                  <c:v>40987</c:v>
                </c:pt>
                <c:pt idx="1065">
                  <c:v>40984</c:v>
                </c:pt>
                <c:pt idx="1066">
                  <c:v>40983</c:v>
                </c:pt>
                <c:pt idx="1067">
                  <c:v>40982</c:v>
                </c:pt>
                <c:pt idx="1068">
                  <c:v>40981</c:v>
                </c:pt>
                <c:pt idx="1069">
                  <c:v>40980</c:v>
                </c:pt>
                <c:pt idx="1070">
                  <c:v>40977</c:v>
                </c:pt>
                <c:pt idx="1071">
                  <c:v>40976</c:v>
                </c:pt>
                <c:pt idx="1072">
                  <c:v>40975</c:v>
                </c:pt>
                <c:pt idx="1073">
                  <c:v>40974</c:v>
                </c:pt>
                <c:pt idx="1074">
                  <c:v>40973</c:v>
                </c:pt>
                <c:pt idx="1075">
                  <c:v>40970</c:v>
                </c:pt>
                <c:pt idx="1076">
                  <c:v>40969</c:v>
                </c:pt>
                <c:pt idx="1077">
                  <c:v>40968</c:v>
                </c:pt>
                <c:pt idx="1078">
                  <c:v>40967</c:v>
                </c:pt>
                <c:pt idx="1079">
                  <c:v>40966</c:v>
                </c:pt>
                <c:pt idx="1080">
                  <c:v>40963</c:v>
                </c:pt>
                <c:pt idx="1081">
                  <c:v>40962</c:v>
                </c:pt>
                <c:pt idx="1082">
                  <c:v>40961</c:v>
                </c:pt>
                <c:pt idx="1083">
                  <c:v>40960</c:v>
                </c:pt>
                <c:pt idx="1084">
                  <c:v>40959</c:v>
                </c:pt>
                <c:pt idx="1085">
                  <c:v>40956</c:v>
                </c:pt>
                <c:pt idx="1086">
                  <c:v>40955</c:v>
                </c:pt>
                <c:pt idx="1087">
                  <c:v>40954</c:v>
                </c:pt>
                <c:pt idx="1088">
                  <c:v>40953</c:v>
                </c:pt>
                <c:pt idx="1089">
                  <c:v>40952</c:v>
                </c:pt>
                <c:pt idx="1090">
                  <c:v>40949</c:v>
                </c:pt>
                <c:pt idx="1091">
                  <c:v>40948</c:v>
                </c:pt>
                <c:pt idx="1092">
                  <c:v>40947</c:v>
                </c:pt>
                <c:pt idx="1093">
                  <c:v>40946</c:v>
                </c:pt>
                <c:pt idx="1094">
                  <c:v>40945</c:v>
                </c:pt>
                <c:pt idx="1095">
                  <c:v>40942</c:v>
                </c:pt>
                <c:pt idx="1096">
                  <c:v>40941</c:v>
                </c:pt>
                <c:pt idx="1097">
                  <c:v>40940</c:v>
                </c:pt>
                <c:pt idx="1098">
                  <c:v>40939</c:v>
                </c:pt>
                <c:pt idx="1099">
                  <c:v>40938</c:v>
                </c:pt>
                <c:pt idx="1100">
                  <c:v>40935</c:v>
                </c:pt>
                <c:pt idx="1101">
                  <c:v>40934</c:v>
                </c:pt>
                <c:pt idx="1102">
                  <c:v>40933</c:v>
                </c:pt>
                <c:pt idx="1103">
                  <c:v>40932</c:v>
                </c:pt>
                <c:pt idx="1104">
                  <c:v>40931</c:v>
                </c:pt>
                <c:pt idx="1105">
                  <c:v>40928</c:v>
                </c:pt>
                <c:pt idx="1106">
                  <c:v>40927</c:v>
                </c:pt>
                <c:pt idx="1107">
                  <c:v>40926</c:v>
                </c:pt>
                <c:pt idx="1108">
                  <c:v>40925</c:v>
                </c:pt>
                <c:pt idx="1109">
                  <c:v>40924</c:v>
                </c:pt>
                <c:pt idx="1110">
                  <c:v>40921</c:v>
                </c:pt>
                <c:pt idx="1111">
                  <c:v>40920</c:v>
                </c:pt>
                <c:pt idx="1112">
                  <c:v>40919</c:v>
                </c:pt>
                <c:pt idx="1113">
                  <c:v>40918</c:v>
                </c:pt>
                <c:pt idx="1114">
                  <c:v>40917</c:v>
                </c:pt>
                <c:pt idx="1115">
                  <c:v>40914</c:v>
                </c:pt>
                <c:pt idx="1116">
                  <c:v>40913</c:v>
                </c:pt>
                <c:pt idx="1117">
                  <c:v>40912</c:v>
                </c:pt>
                <c:pt idx="1118">
                  <c:v>40911</c:v>
                </c:pt>
                <c:pt idx="1119">
                  <c:v>40910</c:v>
                </c:pt>
                <c:pt idx="1120">
                  <c:v>40907</c:v>
                </c:pt>
                <c:pt idx="1121">
                  <c:v>40906</c:v>
                </c:pt>
                <c:pt idx="1122">
                  <c:v>40905</c:v>
                </c:pt>
                <c:pt idx="1123">
                  <c:v>40904</c:v>
                </c:pt>
                <c:pt idx="1124">
                  <c:v>40903</c:v>
                </c:pt>
                <c:pt idx="1125">
                  <c:v>40900</c:v>
                </c:pt>
                <c:pt idx="1126">
                  <c:v>40899</c:v>
                </c:pt>
                <c:pt idx="1127">
                  <c:v>40898</c:v>
                </c:pt>
                <c:pt idx="1128">
                  <c:v>40897</c:v>
                </c:pt>
                <c:pt idx="1129">
                  <c:v>40896</c:v>
                </c:pt>
                <c:pt idx="1130">
                  <c:v>40893</c:v>
                </c:pt>
                <c:pt idx="1131">
                  <c:v>40892</c:v>
                </c:pt>
                <c:pt idx="1132">
                  <c:v>40891</c:v>
                </c:pt>
                <c:pt idx="1133">
                  <c:v>40890</c:v>
                </c:pt>
                <c:pt idx="1134">
                  <c:v>40889</c:v>
                </c:pt>
                <c:pt idx="1135">
                  <c:v>40886</c:v>
                </c:pt>
                <c:pt idx="1136">
                  <c:v>40885</c:v>
                </c:pt>
                <c:pt idx="1137">
                  <c:v>40884</c:v>
                </c:pt>
                <c:pt idx="1138">
                  <c:v>40883</c:v>
                </c:pt>
                <c:pt idx="1139">
                  <c:v>40882</c:v>
                </c:pt>
                <c:pt idx="1140">
                  <c:v>40879</c:v>
                </c:pt>
                <c:pt idx="1141">
                  <c:v>40878</c:v>
                </c:pt>
                <c:pt idx="1142">
                  <c:v>40877</c:v>
                </c:pt>
                <c:pt idx="1143">
                  <c:v>40876</c:v>
                </c:pt>
                <c:pt idx="1144">
                  <c:v>40875</c:v>
                </c:pt>
                <c:pt idx="1145">
                  <c:v>40872</c:v>
                </c:pt>
                <c:pt idx="1146">
                  <c:v>40871</c:v>
                </c:pt>
                <c:pt idx="1147">
                  <c:v>40870</c:v>
                </c:pt>
                <c:pt idx="1148">
                  <c:v>40869</c:v>
                </c:pt>
                <c:pt idx="1149">
                  <c:v>40868</c:v>
                </c:pt>
                <c:pt idx="1150">
                  <c:v>40865</c:v>
                </c:pt>
                <c:pt idx="1151">
                  <c:v>40864</c:v>
                </c:pt>
                <c:pt idx="1152">
                  <c:v>40863</c:v>
                </c:pt>
                <c:pt idx="1153">
                  <c:v>40862</c:v>
                </c:pt>
                <c:pt idx="1154">
                  <c:v>40861</c:v>
                </c:pt>
                <c:pt idx="1155">
                  <c:v>40858</c:v>
                </c:pt>
                <c:pt idx="1156">
                  <c:v>40857</c:v>
                </c:pt>
                <c:pt idx="1157">
                  <c:v>40856</c:v>
                </c:pt>
                <c:pt idx="1158">
                  <c:v>40855</c:v>
                </c:pt>
                <c:pt idx="1159">
                  <c:v>40854</c:v>
                </c:pt>
                <c:pt idx="1160">
                  <c:v>40851</c:v>
                </c:pt>
                <c:pt idx="1161">
                  <c:v>40850</c:v>
                </c:pt>
                <c:pt idx="1162">
                  <c:v>40849</c:v>
                </c:pt>
                <c:pt idx="1163">
                  <c:v>40848</c:v>
                </c:pt>
                <c:pt idx="1164">
                  <c:v>40847</c:v>
                </c:pt>
                <c:pt idx="1165">
                  <c:v>40844</c:v>
                </c:pt>
                <c:pt idx="1166">
                  <c:v>40843</c:v>
                </c:pt>
                <c:pt idx="1167">
                  <c:v>40842</c:v>
                </c:pt>
                <c:pt idx="1168">
                  <c:v>40841</c:v>
                </c:pt>
                <c:pt idx="1169">
                  <c:v>40840</c:v>
                </c:pt>
                <c:pt idx="1170">
                  <c:v>40837</c:v>
                </c:pt>
                <c:pt idx="1171">
                  <c:v>40836</c:v>
                </c:pt>
                <c:pt idx="1172">
                  <c:v>40835</c:v>
                </c:pt>
                <c:pt idx="1173">
                  <c:v>40834</c:v>
                </c:pt>
                <c:pt idx="1174">
                  <c:v>40833</c:v>
                </c:pt>
                <c:pt idx="1175">
                  <c:v>40830</c:v>
                </c:pt>
                <c:pt idx="1176">
                  <c:v>40829</c:v>
                </c:pt>
                <c:pt idx="1177">
                  <c:v>40828</c:v>
                </c:pt>
                <c:pt idx="1178">
                  <c:v>40827</c:v>
                </c:pt>
                <c:pt idx="1179">
                  <c:v>40826</c:v>
                </c:pt>
                <c:pt idx="1180">
                  <c:v>40823</c:v>
                </c:pt>
                <c:pt idx="1181">
                  <c:v>40822</c:v>
                </c:pt>
                <c:pt idx="1182">
                  <c:v>40821</c:v>
                </c:pt>
                <c:pt idx="1183">
                  <c:v>40820</c:v>
                </c:pt>
                <c:pt idx="1184">
                  <c:v>40819</c:v>
                </c:pt>
                <c:pt idx="1185">
                  <c:v>40816</c:v>
                </c:pt>
                <c:pt idx="1186">
                  <c:v>40815</c:v>
                </c:pt>
                <c:pt idx="1187">
                  <c:v>40814</c:v>
                </c:pt>
                <c:pt idx="1188">
                  <c:v>40813</c:v>
                </c:pt>
                <c:pt idx="1189">
                  <c:v>40812</c:v>
                </c:pt>
                <c:pt idx="1190">
                  <c:v>40809</c:v>
                </c:pt>
                <c:pt idx="1191">
                  <c:v>40808</c:v>
                </c:pt>
                <c:pt idx="1192">
                  <c:v>40807</c:v>
                </c:pt>
                <c:pt idx="1193">
                  <c:v>40806</c:v>
                </c:pt>
                <c:pt idx="1194">
                  <c:v>40805</c:v>
                </c:pt>
                <c:pt idx="1195">
                  <c:v>40802</c:v>
                </c:pt>
                <c:pt idx="1196">
                  <c:v>40801</c:v>
                </c:pt>
                <c:pt idx="1197">
                  <c:v>40800</c:v>
                </c:pt>
                <c:pt idx="1198">
                  <c:v>40799</c:v>
                </c:pt>
                <c:pt idx="1199">
                  <c:v>40798</c:v>
                </c:pt>
                <c:pt idx="1200">
                  <c:v>40795</c:v>
                </c:pt>
                <c:pt idx="1201">
                  <c:v>40794</c:v>
                </c:pt>
                <c:pt idx="1202">
                  <c:v>40793</c:v>
                </c:pt>
                <c:pt idx="1203">
                  <c:v>40792</c:v>
                </c:pt>
                <c:pt idx="1204">
                  <c:v>40791</c:v>
                </c:pt>
                <c:pt idx="1205">
                  <c:v>40788</c:v>
                </c:pt>
                <c:pt idx="1206">
                  <c:v>40787</c:v>
                </c:pt>
                <c:pt idx="1207">
                  <c:v>40786</c:v>
                </c:pt>
                <c:pt idx="1208">
                  <c:v>40785</c:v>
                </c:pt>
                <c:pt idx="1209">
                  <c:v>40784</c:v>
                </c:pt>
                <c:pt idx="1210">
                  <c:v>40781</c:v>
                </c:pt>
                <c:pt idx="1211">
                  <c:v>40780</c:v>
                </c:pt>
                <c:pt idx="1212">
                  <c:v>40779</c:v>
                </c:pt>
                <c:pt idx="1213">
                  <c:v>40778</c:v>
                </c:pt>
                <c:pt idx="1214">
                  <c:v>40777</c:v>
                </c:pt>
                <c:pt idx="1215">
                  <c:v>40774</c:v>
                </c:pt>
                <c:pt idx="1216">
                  <c:v>40773</c:v>
                </c:pt>
                <c:pt idx="1217">
                  <c:v>40772</c:v>
                </c:pt>
                <c:pt idx="1218">
                  <c:v>40771</c:v>
                </c:pt>
                <c:pt idx="1219">
                  <c:v>40770</c:v>
                </c:pt>
                <c:pt idx="1220">
                  <c:v>40767</c:v>
                </c:pt>
                <c:pt idx="1221">
                  <c:v>40766</c:v>
                </c:pt>
                <c:pt idx="1222">
                  <c:v>40765</c:v>
                </c:pt>
                <c:pt idx="1223">
                  <c:v>40764</c:v>
                </c:pt>
                <c:pt idx="1224">
                  <c:v>40763</c:v>
                </c:pt>
                <c:pt idx="1225">
                  <c:v>40760</c:v>
                </c:pt>
                <c:pt idx="1226">
                  <c:v>40759</c:v>
                </c:pt>
                <c:pt idx="1227">
                  <c:v>40758</c:v>
                </c:pt>
                <c:pt idx="1228">
                  <c:v>40757</c:v>
                </c:pt>
                <c:pt idx="1229">
                  <c:v>40756</c:v>
                </c:pt>
                <c:pt idx="1230">
                  <c:v>40753</c:v>
                </c:pt>
                <c:pt idx="1231">
                  <c:v>40752</c:v>
                </c:pt>
                <c:pt idx="1232">
                  <c:v>40751</c:v>
                </c:pt>
                <c:pt idx="1233">
                  <c:v>40750</c:v>
                </c:pt>
                <c:pt idx="1234">
                  <c:v>40749</c:v>
                </c:pt>
                <c:pt idx="1235">
                  <c:v>40746</c:v>
                </c:pt>
                <c:pt idx="1236">
                  <c:v>40745</c:v>
                </c:pt>
                <c:pt idx="1237">
                  <c:v>40744</c:v>
                </c:pt>
                <c:pt idx="1238">
                  <c:v>40743</c:v>
                </c:pt>
                <c:pt idx="1239">
                  <c:v>40742</c:v>
                </c:pt>
                <c:pt idx="1240">
                  <c:v>40739</c:v>
                </c:pt>
                <c:pt idx="1241">
                  <c:v>40738</c:v>
                </c:pt>
                <c:pt idx="1242">
                  <c:v>40737</c:v>
                </c:pt>
                <c:pt idx="1243">
                  <c:v>40736</c:v>
                </c:pt>
                <c:pt idx="1244">
                  <c:v>40735</c:v>
                </c:pt>
                <c:pt idx="1245">
                  <c:v>40732</c:v>
                </c:pt>
                <c:pt idx="1246">
                  <c:v>40731</c:v>
                </c:pt>
                <c:pt idx="1247">
                  <c:v>40730</c:v>
                </c:pt>
                <c:pt idx="1248">
                  <c:v>40729</c:v>
                </c:pt>
                <c:pt idx="1249">
                  <c:v>40728</c:v>
                </c:pt>
                <c:pt idx="1250">
                  <c:v>40725</c:v>
                </c:pt>
                <c:pt idx="1251">
                  <c:v>40724</c:v>
                </c:pt>
                <c:pt idx="1252">
                  <c:v>40723</c:v>
                </c:pt>
                <c:pt idx="1253">
                  <c:v>40722</c:v>
                </c:pt>
                <c:pt idx="1254">
                  <c:v>40721</c:v>
                </c:pt>
                <c:pt idx="1255">
                  <c:v>40718</c:v>
                </c:pt>
                <c:pt idx="1256">
                  <c:v>40717</c:v>
                </c:pt>
                <c:pt idx="1257">
                  <c:v>40716</c:v>
                </c:pt>
                <c:pt idx="1258">
                  <c:v>40715</c:v>
                </c:pt>
                <c:pt idx="1259">
                  <c:v>40714</c:v>
                </c:pt>
                <c:pt idx="1260">
                  <c:v>40711</c:v>
                </c:pt>
                <c:pt idx="1261">
                  <c:v>40710</c:v>
                </c:pt>
                <c:pt idx="1262">
                  <c:v>40709</c:v>
                </c:pt>
                <c:pt idx="1263">
                  <c:v>40708</c:v>
                </c:pt>
                <c:pt idx="1264">
                  <c:v>40707</c:v>
                </c:pt>
                <c:pt idx="1265">
                  <c:v>40704</c:v>
                </c:pt>
                <c:pt idx="1266">
                  <c:v>40703</c:v>
                </c:pt>
                <c:pt idx="1267">
                  <c:v>40702</c:v>
                </c:pt>
                <c:pt idx="1268">
                  <c:v>40701</c:v>
                </c:pt>
                <c:pt idx="1269">
                  <c:v>40700</c:v>
                </c:pt>
                <c:pt idx="1270">
                  <c:v>40697</c:v>
                </c:pt>
                <c:pt idx="1271">
                  <c:v>40696</c:v>
                </c:pt>
                <c:pt idx="1272">
                  <c:v>40695</c:v>
                </c:pt>
                <c:pt idx="1273">
                  <c:v>40694</c:v>
                </c:pt>
                <c:pt idx="1274">
                  <c:v>40693</c:v>
                </c:pt>
                <c:pt idx="1275">
                  <c:v>40690</c:v>
                </c:pt>
                <c:pt idx="1276">
                  <c:v>40689</c:v>
                </c:pt>
                <c:pt idx="1277">
                  <c:v>40688</c:v>
                </c:pt>
                <c:pt idx="1278">
                  <c:v>40687</c:v>
                </c:pt>
                <c:pt idx="1279">
                  <c:v>40686</c:v>
                </c:pt>
                <c:pt idx="1280">
                  <c:v>40683</c:v>
                </c:pt>
                <c:pt idx="1281">
                  <c:v>40682</c:v>
                </c:pt>
                <c:pt idx="1282">
                  <c:v>40681</c:v>
                </c:pt>
                <c:pt idx="1283">
                  <c:v>40680</c:v>
                </c:pt>
                <c:pt idx="1284">
                  <c:v>40679</c:v>
                </c:pt>
                <c:pt idx="1285">
                  <c:v>40676</c:v>
                </c:pt>
                <c:pt idx="1286">
                  <c:v>40675</c:v>
                </c:pt>
                <c:pt idx="1287">
                  <c:v>40674</c:v>
                </c:pt>
                <c:pt idx="1288">
                  <c:v>40673</c:v>
                </c:pt>
                <c:pt idx="1289">
                  <c:v>40672</c:v>
                </c:pt>
                <c:pt idx="1290">
                  <c:v>40669</c:v>
                </c:pt>
                <c:pt idx="1291">
                  <c:v>40668</c:v>
                </c:pt>
                <c:pt idx="1292">
                  <c:v>40667</c:v>
                </c:pt>
                <c:pt idx="1293">
                  <c:v>40666</c:v>
                </c:pt>
                <c:pt idx="1294">
                  <c:v>40665</c:v>
                </c:pt>
                <c:pt idx="1295">
                  <c:v>40662</c:v>
                </c:pt>
                <c:pt idx="1296">
                  <c:v>40661</c:v>
                </c:pt>
                <c:pt idx="1297">
                  <c:v>40660</c:v>
                </c:pt>
                <c:pt idx="1298">
                  <c:v>40659</c:v>
                </c:pt>
                <c:pt idx="1299">
                  <c:v>40658</c:v>
                </c:pt>
                <c:pt idx="1300">
                  <c:v>40655</c:v>
                </c:pt>
                <c:pt idx="1301">
                  <c:v>40654</c:v>
                </c:pt>
                <c:pt idx="1302">
                  <c:v>40653</c:v>
                </c:pt>
                <c:pt idx="1303">
                  <c:v>40652</c:v>
                </c:pt>
                <c:pt idx="1304">
                  <c:v>40651</c:v>
                </c:pt>
                <c:pt idx="1305">
                  <c:v>40648</c:v>
                </c:pt>
                <c:pt idx="1306">
                  <c:v>40647</c:v>
                </c:pt>
                <c:pt idx="1307">
                  <c:v>40646</c:v>
                </c:pt>
                <c:pt idx="1308">
                  <c:v>40645</c:v>
                </c:pt>
                <c:pt idx="1309">
                  <c:v>40644</c:v>
                </c:pt>
                <c:pt idx="1310">
                  <c:v>40641</c:v>
                </c:pt>
                <c:pt idx="1311">
                  <c:v>40640</c:v>
                </c:pt>
                <c:pt idx="1312">
                  <c:v>40639</c:v>
                </c:pt>
                <c:pt idx="1313">
                  <c:v>40638</c:v>
                </c:pt>
                <c:pt idx="1314">
                  <c:v>40637</c:v>
                </c:pt>
                <c:pt idx="1315">
                  <c:v>40634</c:v>
                </c:pt>
                <c:pt idx="1316">
                  <c:v>40633</c:v>
                </c:pt>
                <c:pt idx="1317">
                  <c:v>40632</c:v>
                </c:pt>
                <c:pt idx="1318">
                  <c:v>40631</c:v>
                </c:pt>
                <c:pt idx="1319">
                  <c:v>40630</c:v>
                </c:pt>
                <c:pt idx="1320">
                  <c:v>40627</c:v>
                </c:pt>
                <c:pt idx="1321">
                  <c:v>40626</c:v>
                </c:pt>
                <c:pt idx="1322">
                  <c:v>40625</c:v>
                </c:pt>
                <c:pt idx="1323">
                  <c:v>40624</c:v>
                </c:pt>
                <c:pt idx="1324">
                  <c:v>40623</c:v>
                </c:pt>
                <c:pt idx="1325">
                  <c:v>40620</c:v>
                </c:pt>
                <c:pt idx="1326">
                  <c:v>40619</c:v>
                </c:pt>
              </c:numCache>
            </c:numRef>
          </c:cat>
          <c:val>
            <c:numRef>
              <c:f>Sheet9!$C$4:$C$1330</c:f>
              <c:numCache>
                <c:formatCode>General</c:formatCode>
                <c:ptCount val="1327"/>
                <c:pt idx="0">
                  <c:v>0.28170601160628767</c:v>
                </c:pt>
                <c:pt idx="1">
                  <c:v>0.28704288420690049</c:v>
                </c:pt>
                <c:pt idx="2">
                  <c:v>0.28585312866249324</c:v>
                </c:pt>
                <c:pt idx="3">
                  <c:v>0.28630325240494731</c:v>
                </c:pt>
                <c:pt idx="4">
                  <c:v>0.28633604398121637</c:v>
                </c:pt>
                <c:pt idx="5">
                  <c:v>0.27854377315395112</c:v>
                </c:pt>
                <c:pt idx="6">
                  <c:v>0.27096599376778213</c:v>
                </c:pt>
                <c:pt idx="7">
                  <c:v>0.27462719358470872</c:v>
                </c:pt>
                <c:pt idx="8">
                  <c:v>0.27170221437304715</c:v>
                </c:pt>
                <c:pt idx="9">
                  <c:v>0.27593818984547458</c:v>
                </c:pt>
                <c:pt idx="10">
                  <c:v>0.28138893578704488</c:v>
                </c:pt>
                <c:pt idx="11">
                  <c:v>0.27828022818978709</c:v>
                </c:pt>
                <c:pt idx="12">
                  <c:v>0.27776234653630355</c:v>
                </c:pt>
                <c:pt idx="13">
                  <c:v>0.274830978947947</c:v>
                </c:pt>
                <c:pt idx="14">
                  <c:v>0.27564155572094051</c:v>
                </c:pt>
                <c:pt idx="15">
                  <c:v>0.27148092846477534</c:v>
                </c:pt>
                <c:pt idx="16">
                  <c:v>0.27196083763937995</c:v>
                </c:pt>
                <c:pt idx="17">
                  <c:v>0.27134096705920657</c:v>
                </c:pt>
                <c:pt idx="18">
                  <c:v>0.27923601027588518</c:v>
                </c:pt>
                <c:pt idx="19">
                  <c:v>0.27641107855602853</c:v>
                </c:pt>
                <c:pt idx="20">
                  <c:v>0.27593818984547458</c:v>
                </c:pt>
                <c:pt idx="21">
                  <c:v>0.27573275980919293</c:v>
                </c:pt>
                <c:pt idx="22">
                  <c:v>0.26722248944471166</c:v>
                </c:pt>
                <c:pt idx="23">
                  <c:v>0.26556192904185255</c:v>
                </c:pt>
                <c:pt idx="24">
                  <c:v>0.27308973728767272</c:v>
                </c:pt>
                <c:pt idx="25">
                  <c:v>0.27917364600781686</c:v>
                </c:pt>
                <c:pt idx="26">
                  <c:v>0.27612867596299873</c:v>
                </c:pt>
                <c:pt idx="27">
                  <c:v>0.2713777850145187</c:v>
                </c:pt>
                <c:pt idx="28">
                  <c:v>0.26626903823623388</c:v>
                </c:pt>
                <c:pt idx="29">
                  <c:v>0.26434047052603754</c:v>
                </c:pt>
                <c:pt idx="30">
                  <c:v>0.26600696938259782</c:v>
                </c:pt>
                <c:pt idx="31">
                  <c:v>0.26322023637177228</c:v>
                </c:pt>
                <c:pt idx="32">
                  <c:v>0.25685811157916366</c:v>
                </c:pt>
                <c:pt idx="33">
                  <c:v>0.25461489497135581</c:v>
                </c:pt>
                <c:pt idx="34">
                  <c:v>0.24893579945731995</c:v>
                </c:pt>
                <c:pt idx="35">
                  <c:v>0.25041945258307663</c:v>
                </c:pt>
                <c:pt idx="36">
                  <c:v>0.25278058645096058</c:v>
                </c:pt>
                <c:pt idx="37">
                  <c:v>0.25258265767472404</c:v>
                </c:pt>
                <c:pt idx="38">
                  <c:v>0.2527230913088529</c:v>
                </c:pt>
                <c:pt idx="39">
                  <c:v>0.25333772452055836</c:v>
                </c:pt>
                <c:pt idx="40">
                  <c:v>0.24866961754612824</c:v>
                </c:pt>
                <c:pt idx="41">
                  <c:v>0.24823751365306324</c:v>
                </c:pt>
                <c:pt idx="42">
                  <c:v>0.25093473187623899</c:v>
                </c:pt>
                <c:pt idx="43">
                  <c:v>0.24556147631559561</c:v>
                </c:pt>
                <c:pt idx="44">
                  <c:v>0.24962556165751371</c:v>
                </c:pt>
                <c:pt idx="45">
                  <c:v>0.24983136382941515</c:v>
                </c:pt>
                <c:pt idx="46">
                  <c:v>0.25033795624092525</c:v>
                </c:pt>
                <c:pt idx="47">
                  <c:v>0.25455008272877688</c:v>
                </c:pt>
                <c:pt idx="48">
                  <c:v>0.25736051060325305</c:v>
                </c:pt>
                <c:pt idx="49">
                  <c:v>0.25671304615700569</c:v>
                </c:pt>
                <c:pt idx="50">
                  <c:v>0.25618035096708081</c:v>
                </c:pt>
                <c:pt idx="51">
                  <c:v>0.25708923567370234</c:v>
                </c:pt>
                <c:pt idx="52">
                  <c:v>0.25671304615700569</c:v>
                </c:pt>
                <c:pt idx="53">
                  <c:v>0.25065797719012406</c:v>
                </c:pt>
                <c:pt idx="54">
                  <c:v>0.25234045774559039</c:v>
                </c:pt>
                <c:pt idx="55">
                  <c:v>0.25007502250675201</c:v>
                </c:pt>
                <c:pt idx="56">
                  <c:v>0.24570628270964892</c:v>
                </c:pt>
                <c:pt idx="57">
                  <c:v>0.24344523699393819</c:v>
                </c:pt>
                <c:pt idx="58">
                  <c:v>0.24669429642786656</c:v>
                </c:pt>
                <c:pt idx="59">
                  <c:v>0.24448084492580005</c:v>
                </c:pt>
                <c:pt idx="60">
                  <c:v>0.24423006472096714</c:v>
                </c:pt>
                <c:pt idx="61">
                  <c:v>0.24052916416115455</c:v>
                </c:pt>
                <c:pt idx="62">
                  <c:v>0.24407507749383708</c:v>
                </c:pt>
                <c:pt idx="63">
                  <c:v>0.24614778713139371</c:v>
                </c:pt>
                <c:pt idx="64">
                  <c:v>0.24656656064304561</c:v>
                </c:pt>
                <c:pt idx="65">
                  <c:v>0.24704167593072951</c:v>
                </c:pt>
                <c:pt idx="66">
                  <c:v>0.25002500250025</c:v>
                </c:pt>
                <c:pt idx="67">
                  <c:v>0.24901638527815131</c:v>
                </c:pt>
                <c:pt idx="68">
                  <c:v>0.24820054604120129</c:v>
                </c:pt>
                <c:pt idx="69">
                  <c:v>0.24668821077040728</c:v>
                </c:pt>
                <c:pt idx="70">
                  <c:v>0.24847807181016277</c:v>
                </c:pt>
                <c:pt idx="71">
                  <c:v>0.24723101265822783</c:v>
                </c:pt>
                <c:pt idx="72">
                  <c:v>0.24848424609879735</c:v>
                </c:pt>
                <c:pt idx="73">
                  <c:v>0.24951967462634431</c:v>
                </c:pt>
                <c:pt idx="74">
                  <c:v>0.24751249938121878</c:v>
                </c:pt>
                <c:pt idx="75">
                  <c:v>0.25180037266455152</c:v>
                </c:pt>
                <c:pt idx="76">
                  <c:v>0.25169263295663336</c:v>
                </c:pt>
                <c:pt idx="77">
                  <c:v>0.25247424762674209</c:v>
                </c:pt>
                <c:pt idx="78">
                  <c:v>0.25869874531108522</c:v>
                </c:pt>
                <c:pt idx="79">
                  <c:v>0.25916135385891254</c:v>
                </c:pt>
                <c:pt idx="80">
                  <c:v>0.25340192078655954</c:v>
                </c:pt>
                <c:pt idx="81">
                  <c:v>0.25297242600556541</c:v>
                </c:pt>
                <c:pt idx="82">
                  <c:v>0.25368477130317868</c:v>
                </c:pt>
                <c:pt idx="83">
                  <c:v>0.25063284794105117</c:v>
                </c:pt>
                <c:pt idx="84">
                  <c:v>0.24916529625753725</c:v>
                </c:pt>
                <c:pt idx="85">
                  <c:v>0.25110486139011651</c:v>
                </c:pt>
                <c:pt idx="86">
                  <c:v>0.25775853180740282</c:v>
                </c:pt>
                <c:pt idx="87">
                  <c:v>0.25741350906095556</c:v>
                </c:pt>
                <c:pt idx="88">
                  <c:v>0.25819777949909628</c:v>
                </c:pt>
                <c:pt idx="89">
                  <c:v>0.25787152840454886</c:v>
                </c:pt>
                <c:pt idx="90">
                  <c:v>0.25819777949909628</c:v>
                </c:pt>
                <c:pt idx="91">
                  <c:v>0.26228820227666161</c:v>
                </c:pt>
                <c:pt idx="92">
                  <c:v>0.26665244520292253</c:v>
                </c:pt>
                <c:pt idx="93">
                  <c:v>0.26342131605289504</c:v>
                </c:pt>
                <c:pt idx="94">
                  <c:v>0.26538573817043071</c:v>
                </c:pt>
                <c:pt idx="95">
                  <c:v>0.2665174169131953</c:v>
                </c:pt>
                <c:pt idx="96">
                  <c:v>0.2659857431641664</c:v>
                </c:pt>
                <c:pt idx="97">
                  <c:v>0.26074259491030455</c:v>
                </c:pt>
                <c:pt idx="98">
                  <c:v>0.25923525599481528</c:v>
                </c:pt>
                <c:pt idx="99">
                  <c:v>0.25846471956577927</c:v>
                </c:pt>
                <c:pt idx="100">
                  <c:v>0.25998336106489184</c:v>
                </c:pt>
                <c:pt idx="101">
                  <c:v>0.26715823782426329</c:v>
                </c:pt>
                <c:pt idx="102">
                  <c:v>0.26720106880427519</c:v>
                </c:pt>
                <c:pt idx="103">
                  <c:v>0.27027027027027023</c:v>
                </c:pt>
                <c:pt idx="104">
                  <c:v>0.26788106080900081</c:v>
                </c:pt>
                <c:pt idx="105">
                  <c:v>0.2698909640505236</c:v>
                </c:pt>
                <c:pt idx="106">
                  <c:v>0.26895457357252361</c:v>
                </c:pt>
                <c:pt idx="107">
                  <c:v>0.26547732823616865</c:v>
                </c:pt>
                <c:pt idx="108">
                  <c:v>0.26243275160740059</c:v>
                </c:pt>
                <c:pt idx="109">
                  <c:v>0.26182122846520395</c:v>
                </c:pt>
                <c:pt idx="110">
                  <c:v>0.26003744539213647</c:v>
                </c:pt>
                <c:pt idx="111">
                  <c:v>0.26518164942985945</c:v>
                </c:pt>
                <c:pt idx="112">
                  <c:v>0.26568187252583758</c:v>
                </c:pt>
                <c:pt idx="113">
                  <c:v>0.26659557451346311</c:v>
                </c:pt>
                <c:pt idx="114">
                  <c:v>0.26322716504343247</c:v>
                </c:pt>
                <c:pt idx="115">
                  <c:v>0.26516055471588046</c:v>
                </c:pt>
                <c:pt idx="116">
                  <c:v>0.26445931293470498</c:v>
                </c:pt>
                <c:pt idx="117">
                  <c:v>0.26313712075362472</c:v>
                </c:pt>
                <c:pt idx="118">
                  <c:v>0.26516758591429784</c:v>
                </c:pt>
                <c:pt idx="119">
                  <c:v>0.25969304282338279</c:v>
                </c:pt>
                <c:pt idx="120">
                  <c:v>0.25930920029042631</c:v>
                </c:pt>
                <c:pt idx="121">
                  <c:v>0.25967955542860111</c:v>
                </c:pt>
                <c:pt idx="122">
                  <c:v>0.25579372793779093</c:v>
                </c:pt>
                <c:pt idx="123">
                  <c:v>0.25718180181570349</c:v>
                </c:pt>
                <c:pt idx="124">
                  <c:v>0.2560163850486431</c:v>
                </c:pt>
                <c:pt idx="125">
                  <c:v>0.2576854691163965</c:v>
                </c:pt>
                <c:pt idx="126">
                  <c:v>0.25583299222267702</c:v>
                </c:pt>
                <c:pt idx="127">
                  <c:v>0.25371695336682398</c:v>
                </c:pt>
                <c:pt idx="128">
                  <c:v>0.25593120569191002</c:v>
                </c:pt>
                <c:pt idx="129">
                  <c:v>0.25735388733046816</c:v>
                </c:pt>
                <c:pt idx="130">
                  <c:v>0.25480952987641736</c:v>
                </c:pt>
                <c:pt idx="131">
                  <c:v>0.26293647454774927</c:v>
                </c:pt>
                <c:pt idx="132">
                  <c:v>0.26233636769065294</c:v>
                </c:pt>
                <c:pt idx="133">
                  <c:v>0.25682512777050109</c:v>
                </c:pt>
                <c:pt idx="134">
                  <c:v>0.26568187252583758</c:v>
                </c:pt>
                <c:pt idx="135">
                  <c:v>0.26553372278279341</c:v>
                </c:pt>
                <c:pt idx="136">
                  <c:v>0.26427759718808636</c:v>
                </c:pt>
                <c:pt idx="137">
                  <c:v>0.25747978783665482</c:v>
                </c:pt>
                <c:pt idx="138">
                  <c:v>0.25947741249124262</c:v>
                </c:pt>
                <c:pt idx="139">
                  <c:v>0.2556237218813906</c:v>
                </c:pt>
                <c:pt idx="140">
                  <c:v>0.25425237090335867</c:v>
                </c:pt>
                <c:pt idx="141">
                  <c:v>0.24937655860349128</c:v>
                </c:pt>
                <c:pt idx="142">
                  <c:v>0.25322225317160874</c:v>
                </c:pt>
                <c:pt idx="143">
                  <c:v>0.24609932568784765</c:v>
                </c:pt>
                <c:pt idx="144">
                  <c:v>0.24340968283718328</c:v>
                </c:pt>
                <c:pt idx="145">
                  <c:v>0.25140156371772632</c:v>
                </c:pt>
                <c:pt idx="146">
                  <c:v>0.25401341190814875</c:v>
                </c:pt>
                <c:pt idx="147">
                  <c:v>0.23934897079942558</c:v>
                </c:pt>
                <c:pt idx="148">
                  <c:v>0.2469318714966541</c:v>
                </c:pt>
                <c:pt idx="149">
                  <c:v>0.25089695661991618</c:v>
                </c:pt>
                <c:pt idx="150">
                  <c:v>0.25342760840365952</c:v>
                </c:pt>
                <c:pt idx="151">
                  <c:v>0.25647601949217746</c:v>
                </c:pt>
                <c:pt idx="152">
                  <c:v>0.2611716158687874</c:v>
                </c:pt>
                <c:pt idx="153">
                  <c:v>0.25883936429052129</c:v>
                </c:pt>
                <c:pt idx="154">
                  <c:v>0.26212319790301442</c:v>
                </c:pt>
                <c:pt idx="155">
                  <c:v>0.25836455238341299</c:v>
                </c:pt>
                <c:pt idx="156">
                  <c:v>0.25975375344173723</c:v>
                </c:pt>
                <c:pt idx="157">
                  <c:v>0.26466929571500408</c:v>
                </c:pt>
                <c:pt idx="158">
                  <c:v>0.26178010471204188</c:v>
                </c:pt>
                <c:pt idx="159">
                  <c:v>0.26050485841560944</c:v>
                </c:pt>
                <c:pt idx="160">
                  <c:v>0.26012538043336886</c:v>
                </c:pt>
                <c:pt idx="161">
                  <c:v>0.26752273943285182</c:v>
                </c:pt>
                <c:pt idx="162">
                  <c:v>0.26602112207709289</c:v>
                </c:pt>
                <c:pt idx="163">
                  <c:v>0.2701242571582928</c:v>
                </c:pt>
                <c:pt idx="164">
                  <c:v>0.27629652142679523</c:v>
                </c:pt>
                <c:pt idx="165">
                  <c:v>0.27915026658850461</c:v>
                </c:pt>
                <c:pt idx="166">
                  <c:v>0.28161874454363683</c:v>
                </c:pt>
                <c:pt idx="167">
                  <c:v>0.27806356533103471</c:v>
                </c:pt>
                <c:pt idx="168">
                  <c:v>0.27643400138217</c:v>
                </c:pt>
                <c:pt idx="169">
                  <c:v>0.28142061124556761</c:v>
                </c:pt>
                <c:pt idx="170">
                  <c:v>0.28565715428342903</c:v>
                </c:pt>
                <c:pt idx="171">
                  <c:v>0.28926815157651142</c:v>
                </c:pt>
                <c:pt idx="172">
                  <c:v>0.28626227349497607</c:v>
                </c:pt>
                <c:pt idx="173">
                  <c:v>0.2883423200023067</c:v>
                </c:pt>
                <c:pt idx="174">
                  <c:v>0.28725726760887049</c:v>
                </c:pt>
                <c:pt idx="175">
                  <c:v>0.28698522026115653</c:v>
                </c:pt>
                <c:pt idx="176">
                  <c:v>0.28413934193328405</c:v>
                </c:pt>
                <c:pt idx="177">
                  <c:v>0.28727377190462511</c:v>
                </c:pt>
                <c:pt idx="178">
                  <c:v>0.28776978417266186</c:v>
                </c:pt>
                <c:pt idx="179">
                  <c:v>0.29116319697190274</c:v>
                </c:pt>
                <c:pt idx="180">
                  <c:v>0.28513586724074025</c:v>
                </c:pt>
                <c:pt idx="181">
                  <c:v>0.28279743219931563</c:v>
                </c:pt>
                <c:pt idx="182">
                  <c:v>0.28680414145180255</c:v>
                </c:pt>
                <c:pt idx="183">
                  <c:v>0.28808481216870246</c:v>
                </c:pt>
                <c:pt idx="184">
                  <c:v>0.28973749782696878</c:v>
                </c:pt>
                <c:pt idx="185">
                  <c:v>0.29228655774120949</c:v>
                </c:pt>
                <c:pt idx="186">
                  <c:v>0.29660388551090017</c:v>
                </c:pt>
                <c:pt idx="187">
                  <c:v>0.30022817341179298</c:v>
                </c:pt>
                <c:pt idx="188">
                  <c:v>0.29782291449504128</c:v>
                </c:pt>
                <c:pt idx="189">
                  <c:v>0.29725632412829583</c:v>
                </c:pt>
                <c:pt idx="190">
                  <c:v>0.29800929789009417</c:v>
                </c:pt>
                <c:pt idx="191">
                  <c:v>0.30432136335970783</c:v>
                </c:pt>
                <c:pt idx="192">
                  <c:v>0.3101833183411396</c:v>
                </c:pt>
                <c:pt idx="193">
                  <c:v>0.31528833117886307</c:v>
                </c:pt>
                <c:pt idx="194">
                  <c:v>0.31269543464665417</c:v>
                </c:pt>
                <c:pt idx="195">
                  <c:v>0.31366644710015368</c:v>
                </c:pt>
                <c:pt idx="196">
                  <c:v>0.3165859372526672</c:v>
                </c:pt>
                <c:pt idx="197">
                  <c:v>0.31856264534420692</c:v>
                </c:pt>
                <c:pt idx="198">
                  <c:v>0.31848148030192047</c:v>
                </c:pt>
                <c:pt idx="199">
                  <c:v>0.31900979360066356</c:v>
                </c:pt>
                <c:pt idx="200">
                  <c:v>0.31652581268002405</c:v>
                </c:pt>
                <c:pt idx="201">
                  <c:v>0.31053007483774803</c:v>
                </c:pt>
                <c:pt idx="202">
                  <c:v>0.30915723737092687</c:v>
                </c:pt>
                <c:pt idx="203">
                  <c:v>0.31380424890953024</c:v>
                </c:pt>
                <c:pt idx="204">
                  <c:v>0.31856264534420692</c:v>
                </c:pt>
                <c:pt idx="205">
                  <c:v>0.31900979360066356</c:v>
                </c:pt>
                <c:pt idx="206">
                  <c:v>0.32292440339716477</c:v>
                </c:pt>
                <c:pt idx="207">
                  <c:v>0.31748047495079051</c:v>
                </c:pt>
                <c:pt idx="208">
                  <c:v>0.32225838677451579</c:v>
                </c:pt>
                <c:pt idx="209">
                  <c:v>0.32073898261594713</c:v>
                </c:pt>
                <c:pt idx="210">
                  <c:v>0.31953986259785905</c:v>
                </c:pt>
                <c:pt idx="211">
                  <c:v>0.31972375867250696</c:v>
                </c:pt>
                <c:pt idx="212">
                  <c:v>0.32279931566545078</c:v>
                </c:pt>
                <c:pt idx="213">
                  <c:v>0.32509752925877761</c:v>
                </c:pt>
                <c:pt idx="214">
                  <c:v>0.32452781203349129</c:v>
                </c:pt>
                <c:pt idx="215">
                  <c:v>0.32283057851239672</c:v>
                </c:pt>
                <c:pt idx="216">
                  <c:v>0.32674399607907201</c:v>
                </c:pt>
                <c:pt idx="217">
                  <c:v>0.32711808963035655</c:v>
                </c:pt>
                <c:pt idx="218">
                  <c:v>0.32378177108628786</c:v>
                </c:pt>
                <c:pt idx="219">
                  <c:v>0.31948881789137379</c:v>
                </c:pt>
                <c:pt idx="220">
                  <c:v>0.32066698733365401</c:v>
                </c:pt>
                <c:pt idx="221">
                  <c:v>0.32366649404453651</c:v>
                </c:pt>
                <c:pt idx="222">
                  <c:v>0.32064642318914932</c:v>
                </c:pt>
                <c:pt idx="223">
                  <c:v>0.32293483175095267</c:v>
                </c:pt>
                <c:pt idx="224">
                  <c:v>0.32121289991006041</c:v>
                </c:pt>
                <c:pt idx="225">
                  <c:v>0.31807627469067085</c:v>
                </c:pt>
                <c:pt idx="226">
                  <c:v>0.31828887898656821</c:v>
                </c:pt>
                <c:pt idx="227">
                  <c:v>0.31903014834901899</c:v>
                </c:pt>
                <c:pt idx="228">
                  <c:v>0.31942758576630681</c:v>
                </c:pt>
                <c:pt idx="229">
                  <c:v>0.31527839081909326</c:v>
                </c:pt>
                <c:pt idx="230">
                  <c:v>0.31448518774765705</c:v>
                </c:pt>
                <c:pt idx="231">
                  <c:v>0.31620553359683795</c:v>
                </c:pt>
                <c:pt idx="232">
                  <c:v>0.3183800821420612</c:v>
                </c:pt>
                <c:pt idx="233">
                  <c:v>0.31709791983764585</c:v>
                </c:pt>
                <c:pt idx="234">
                  <c:v>0.32291397571686903</c:v>
                </c:pt>
                <c:pt idx="235">
                  <c:v>0.32311221687291997</c:v>
                </c:pt>
                <c:pt idx="236">
                  <c:v>0.3291747588794891</c:v>
                </c:pt>
                <c:pt idx="237">
                  <c:v>0.33303360309055186</c:v>
                </c:pt>
                <c:pt idx="238">
                  <c:v>0.32901230506020923</c:v>
                </c:pt>
                <c:pt idx="239">
                  <c:v>0.33249102274238596</c:v>
                </c:pt>
                <c:pt idx="240">
                  <c:v>0.33364473508608034</c:v>
                </c:pt>
                <c:pt idx="241">
                  <c:v>0.33405712376816438</c:v>
                </c:pt>
                <c:pt idx="242">
                  <c:v>0.32891490971285731</c:v>
                </c:pt>
                <c:pt idx="243">
                  <c:v>0.33106005429384888</c:v>
                </c:pt>
                <c:pt idx="244">
                  <c:v>0.32664793885150584</c:v>
                </c:pt>
                <c:pt idx="245">
                  <c:v>0.33632664043318872</c:v>
                </c:pt>
                <c:pt idx="246">
                  <c:v>0.33046926635822871</c:v>
                </c:pt>
                <c:pt idx="247">
                  <c:v>0.32967395246101605</c:v>
                </c:pt>
                <c:pt idx="248">
                  <c:v>0.32748231595493843</c:v>
                </c:pt>
                <c:pt idx="249">
                  <c:v>0.32401257168778147</c:v>
                </c:pt>
                <c:pt idx="250">
                  <c:v>0.33171896769057252</c:v>
                </c:pt>
                <c:pt idx="251">
                  <c:v>0.33172997180295238</c:v>
                </c:pt>
                <c:pt idx="252">
                  <c:v>0.33770093205457247</c:v>
                </c:pt>
                <c:pt idx="253">
                  <c:v>0.34055305816646236</c:v>
                </c:pt>
                <c:pt idx="254">
                  <c:v>0.34278271004010558</c:v>
                </c:pt>
                <c:pt idx="255">
                  <c:v>0.33878781719009382</c:v>
                </c:pt>
                <c:pt idx="256">
                  <c:v>0.33662099841788135</c:v>
                </c:pt>
                <c:pt idx="257">
                  <c:v>0.33208248929033973</c:v>
                </c:pt>
                <c:pt idx="258">
                  <c:v>0.32959789057350036</c:v>
                </c:pt>
                <c:pt idx="259">
                  <c:v>0.32970656116056712</c:v>
                </c:pt>
                <c:pt idx="260">
                  <c:v>0.32885001150975041</c:v>
                </c:pt>
                <c:pt idx="261">
                  <c:v>0.33089573475397904</c:v>
                </c:pt>
                <c:pt idx="262">
                  <c:v>0.33009836931405562</c:v>
                </c:pt>
                <c:pt idx="263">
                  <c:v>0.32643468042044788</c:v>
                </c:pt>
                <c:pt idx="264">
                  <c:v>0.32038959374599513</c:v>
                </c:pt>
                <c:pt idx="265">
                  <c:v>0.32513981011835086</c:v>
                </c:pt>
                <c:pt idx="266">
                  <c:v>0.32689353077702593</c:v>
                </c:pt>
                <c:pt idx="267">
                  <c:v>0.32792261026397768</c:v>
                </c:pt>
                <c:pt idx="268">
                  <c:v>0.3196113525952442</c:v>
                </c:pt>
                <c:pt idx="269">
                  <c:v>0.31986693535489236</c:v>
                </c:pt>
                <c:pt idx="270">
                  <c:v>0.32041012495994875</c:v>
                </c:pt>
                <c:pt idx="271">
                  <c:v>0.3204511952829584</c:v>
                </c:pt>
                <c:pt idx="272">
                  <c:v>0.31589588071771546</c:v>
                </c:pt>
                <c:pt idx="273">
                  <c:v>0.31291069528756493</c:v>
                </c:pt>
                <c:pt idx="274">
                  <c:v>0.30954002352504179</c:v>
                </c:pt>
                <c:pt idx="275">
                  <c:v>0.30773018217626785</c:v>
                </c:pt>
                <c:pt idx="276">
                  <c:v>0.31418876460977757</c:v>
                </c:pt>
                <c:pt idx="277">
                  <c:v>0.31238285642883917</c:v>
                </c:pt>
                <c:pt idx="278">
                  <c:v>0.31850176768481064</c:v>
                </c:pt>
                <c:pt idx="279">
                  <c:v>0.31926441478832768</c:v>
                </c:pt>
                <c:pt idx="280">
                  <c:v>0.30966463320224197</c:v>
                </c:pt>
                <c:pt idx="281">
                  <c:v>0.30375748002794567</c:v>
                </c:pt>
                <c:pt idx="282">
                  <c:v>0.31155559709630182</c:v>
                </c:pt>
                <c:pt idx="283">
                  <c:v>0.3086896125945362</c:v>
                </c:pt>
                <c:pt idx="284">
                  <c:v>0.30780595912336861</c:v>
                </c:pt>
                <c:pt idx="285">
                  <c:v>0.30776806598547335</c:v>
                </c:pt>
                <c:pt idx="286">
                  <c:v>0.31585596967782692</c:v>
                </c:pt>
                <c:pt idx="287">
                  <c:v>0.31992833605272419</c:v>
                </c:pt>
                <c:pt idx="288">
                  <c:v>0.32235187931145642</c:v>
                </c:pt>
                <c:pt idx="289">
                  <c:v>0.32027671908528971</c:v>
                </c:pt>
                <c:pt idx="290">
                  <c:v>0.32661593232517883</c:v>
                </c:pt>
                <c:pt idx="291">
                  <c:v>0.33294489761944401</c:v>
                </c:pt>
                <c:pt idx="292">
                  <c:v>0.33595377276086813</c:v>
                </c:pt>
                <c:pt idx="293">
                  <c:v>0.34115720524017468</c:v>
                </c:pt>
                <c:pt idx="294">
                  <c:v>0.34524426031417227</c:v>
                </c:pt>
                <c:pt idx="295">
                  <c:v>0.35223670306445931</c:v>
                </c:pt>
                <c:pt idx="296">
                  <c:v>0.34381983840467595</c:v>
                </c:pt>
                <c:pt idx="297">
                  <c:v>0.34782608695652173</c:v>
                </c:pt>
                <c:pt idx="298">
                  <c:v>0.35298270384751146</c:v>
                </c:pt>
                <c:pt idx="299">
                  <c:v>0.34736695845491178</c:v>
                </c:pt>
                <c:pt idx="300">
                  <c:v>0.34867503486750351</c:v>
                </c:pt>
                <c:pt idx="301">
                  <c:v>0.34885749171463459</c:v>
                </c:pt>
                <c:pt idx="302">
                  <c:v>0.35243532811729045</c:v>
                </c:pt>
                <c:pt idx="303">
                  <c:v>0.35341933203746245</c:v>
                </c:pt>
                <c:pt idx="304">
                  <c:v>0.35278346151132434</c:v>
                </c:pt>
                <c:pt idx="305">
                  <c:v>0.35278346151132434</c:v>
                </c:pt>
                <c:pt idx="306">
                  <c:v>0.35448422545196734</c:v>
                </c:pt>
                <c:pt idx="307">
                  <c:v>0.34851705991008258</c:v>
                </c:pt>
                <c:pt idx="308">
                  <c:v>0.35282080231450447</c:v>
                </c:pt>
                <c:pt idx="309">
                  <c:v>0.3610368979709726</c:v>
                </c:pt>
                <c:pt idx="310">
                  <c:v>0.35938903863432164</c:v>
                </c:pt>
                <c:pt idx="311">
                  <c:v>0.3642854540818185</c:v>
                </c:pt>
                <c:pt idx="312">
                  <c:v>0.36472390400466848</c:v>
                </c:pt>
                <c:pt idx="313">
                  <c:v>0.37112636852848391</c:v>
                </c:pt>
                <c:pt idx="314">
                  <c:v>0.36668989035972277</c:v>
                </c:pt>
                <c:pt idx="315">
                  <c:v>0.37280047718461079</c:v>
                </c:pt>
                <c:pt idx="316">
                  <c:v>0.3840983291722681</c:v>
                </c:pt>
                <c:pt idx="317">
                  <c:v>0.38813848781245147</c:v>
                </c:pt>
                <c:pt idx="318">
                  <c:v>0.38874203078836883</c:v>
                </c:pt>
                <c:pt idx="319">
                  <c:v>0.3870718018192375</c:v>
                </c:pt>
                <c:pt idx="320">
                  <c:v>0.38762694782541279</c:v>
                </c:pt>
                <c:pt idx="321">
                  <c:v>0.38842493688094776</c:v>
                </c:pt>
                <c:pt idx="322">
                  <c:v>0.38454143433955013</c:v>
                </c:pt>
                <c:pt idx="323">
                  <c:v>0.38258474252046831</c:v>
                </c:pt>
                <c:pt idx="324">
                  <c:v>0.37711656673077648</c:v>
                </c:pt>
                <c:pt idx="325">
                  <c:v>0.38153376573826786</c:v>
                </c:pt>
                <c:pt idx="326">
                  <c:v>0.37845816145025168</c:v>
                </c:pt>
                <c:pt idx="327">
                  <c:v>0.38226299694189603</c:v>
                </c:pt>
                <c:pt idx="328">
                  <c:v>0.37835792659856227</c:v>
                </c:pt>
                <c:pt idx="329">
                  <c:v>0.37405550983765989</c:v>
                </c:pt>
                <c:pt idx="330">
                  <c:v>0.38021368008820955</c:v>
                </c:pt>
                <c:pt idx="331">
                  <c:v>0.3755163349605708</c:v>
                </c:pt>
                <c:pt idx="332">
                  <c:v>0.37264766163592322</c:v>
                </c:pt>
                <c:pt idx="333">
                  <c:v>0.37035665345727936</c:v>
                </c:pt>
                <c:pt idx="334">
                  <c:v>0.36949453148093409</c:v>
                </c:pt>
                <c:pt idx="335">
                  <c:v>0.37118147062098655</c:v>
                </c:pt>
                <c:pt idx="336">
                  <c:v>0.37629350893697083</c:v>
                </c:pt>
                <c:pt idx="337">
                  <c:v>0.37629350893697083</c:v>
                </c:pt>
                <c:pt idx="338">
                  <c:v>0.37629350893697083</c:v>
                </c:pt>
                <c:pt idx="339">
                  <c:v>0.37000037000037</c:v>
                </c:pt>
                <c:pt idx="340">
                  <c:v>0.37474236462432081</c:v>
                </c:pt>
                <c:pt idx="341">
                  <c:v>0.37096116036650961</c:v>
                </c:pt>
                <c:pt idx="342">
                  <c:v>0.37098868484511222</c:v>
                </c:pt>
                <c:pt idx="343">
                  <c:v>0.3711125955614934</c:v>
                </c:pt>
                <c:pt idx="344">
                  <c:v>0.37530493525989866</c:v>
                </c:pt>
                <c:pt idx="345">
                  <c:v>0.37596811790360174</c:v>
                </c:pt>
                <c:pt idx="346">
                  <c:v>0.37558685446009388</c:v>
                </c:pt>
                <c:pt idx="347">
                  <c:v>0.36826986815938723</c:v>
                </c:pt>
                <c:pt idx="348">
                  <c:v>0.36517674554484369</c:v>
                </c:pt>
                <c:pt idx="349">
                  <c:v>0.37098868484511222</c:v>
                </c:pt>
                <c:pt idx="350">
                  <c:v>0.37671877943115462</c:v>
                </c:pt>
                <c:pt idx="351">
                  <c:v>0.37738697260170578</c:v>
                </c:pt>
                <c:pt idx="352">
                  <c:v>0.38223377417628618</c:v>
                </c:pt>
                <c:pt idx="353">
                  <c:v>0.38565368299267261</c:v>
                </c:pt>
                <c:pt idx="354">
                  <c:v>0.38455622211967389</c:v>
                </c:pt>
                <c:pt idx="355">
                  <c:v>0.3861749372465727</c:v>
                </c:pt>
                <c:pt idx="356">
                  <c:v>0.38587690526721979</c:v>
                </c:pt>
                <c:pt idx="357">
                  <c:v>0.39177277179236042</c:v>
                </c:pt>
                <c:pt idx="358">
                  <c:v>0.389377774316642</c:v>
                </c:pt>
                <c:pt idx="359">
                  <c:v>0.390625</c:v>
                </c:pt>
                <c:pt idx="360">
                  <c:v>0.38972680151213995</c:v>
                </c:pt>
                <c:pt idx="361">
                  <c:v>0.39519443566234586</c:v>
                </c:pt>
                <c:pt idx="362">
                  <c:v>0.39982407740594139</c:v>
                </c:pt>
                <c:pt idx="363">
                  <c:v>0.39521005414377741</c:v>
                </c:pt>
                <c:pt idx="364">
                  <c:v>0.39281926385669952</c:v>
                </c:pt>
                <c:pt idx="365">
                  <c:v>0.39756689062934841</c:v>
                </c:pt>
                <c:pt idx="366">
                  <c:v>0.38865137971239799</c:v>
                </c:pt>
                <c:pt idx="367">
                  <c:v>0.38880248833592534</c:v>
                </c:pt>
                <c:pt idx="368">
                  <c:v>0.38722168441432719</c:v>
                </c:pt>
                <c:pt idx="369">
                  <c:v>0.38342088110118477</c:v>
                </c:pt>
                <c:pt idx="370">
                  <c:v>0.38434929664078715</c:v>
                </c:pt>
                <c:pt idx="371">
                  <c:v>0.38624951718810352</c:v>
                </c:pt>
                <c:pt idx="372">
                  <c:v>0.38963569062926162</c:v>
                </c:pt>
                <c:pt idx="373">
                  <c:v>0.39100684261974583</c:v>
                </c:pt>
                <c:pt idx="374">
                  <c:v>0.39172673143215292</c:v>
                </c:pt>
                <c:pt idx="375">
                  <c:v>0.39082346504084103</c:v>
                </c:pt>
                <c:pt idx="376">
                  <c:v>0.38915048449235318</c:v>
                </c:pt>
                <c:pt idx="377">
                  <c:v>0.39923347173427021</c:v>
                </c:pt>
                <c:pt idx="378">
                  <c:v>0.40048057669203047</c:v>
                </c:pt>
                <c:pt idx="379">
                  <c:v>0.4005447408475527</c:v>
                </c:pt>
                <c:pt idx="380">
                  <c:v>0.40350240083928501</c:v>
                </c:pt>
                <c:pt idx="381">
                  <c:v>0.41604260276252286</c:v>
                </c:pt>
                <c:pt idx="382">
                  <c:v>0.40630586705672034</c:v>
                </c:pt>
                <c:pt idx="383">
                  <c:v>0.40628935928168042</c:v>
                </c:pt>
                <c:pt idx="384">
                  <c:v>0.39640068180917271</c:v>
                </c:pt>
                <c:pt idx="385">
                  <c:v>0.40422005739924816</c:v>
                </c:pt>
                <c:pt idx="386">
                  <c:v>0.40020810821627245</c:v>
                </c:pt>
                <c:pt idx="387">
                  <c:v>0.40205853972338373</c:v>
                </c:pt>
                <c:pt idx="388">
                  <c:v>0.40307952759079363</c:v>
                </c:pt>
                <c:pt idx="389">
                  <c:v>0.40564660068148634</c:v>
                </c:pt>
                <c:pt idx="390">
                  <c:v>0.41057644933486614</c:v>
                </c:pt>
                <c:pt idx="391">
                  <c:v>0.40439987059204141</c:v>
                </c:pt>
                <c:pt idx="392">
                  <c:v>0.40678517674815928</c:v>
                </c:pt>
                <c:pt idx="393">
                  <c:v>0.41661458984293626</c:v>
                </c:pt>
                <c:pt idx="394">
                  <c:v>0.4176760504552669</c:v>
                </c:pt>
                <c:pt idx="395">
                  <c:v>0.41160732661041366</c:v>
                </c:pt>
                <c:pt idx="396">
                  <c:v>0.41697940121757981</c:v>
                </c:pt>
                <c:pt idx="397">
                  <c:v>0.42071605873196177</c:v>
                </c:pt>
                <c:pt idx="398">
                  <c:v>0.41734485205124994</c:v>
                </c:pt>
                <c:pt idx="399">
                  <c:v>0.41257529499133594</c:v>
                </c:pt>
                <c:pt idx="400">
                  <c:v>0.40670245648283715</c:v>
                </c:pt>
                <c:pt idx="401">
                  <c:v>0.40076947739660146</c:v>
                </c:pt>
                <c:pt idx="402">
                  <c:v>0.40298206729800523</c:v>
                </c:pt>
                <c:pt idx="403">
                  <c:v>0.40881403049752668</c:v>
                </c:pt>
                <c:pt idx="404">
                  <c:v>0.40866366979975477</c:v>
                </c:pt>
                <c:pt idx="405">
                  <c:v>0.41322314049586778</c:v>
                </c:pt>
                <c:pt idx="406">
                  <c:v>0.41181073178767036</c:v>
                </c:pt>
                <c:pt idx="407">
                  <c:v>0.41953347877160596</c:v>
                </c:pt>
                <c:pt idx="408">
                  <c:v>0.41462807861348372</c:v>
                </c:pt>
                <c:pt idx="409">
                  <c:v>0.41694462975316876</c:v>
                </c:pt>
                <c:pt idx="410">
                  <c:v>0.42226163330799765</c:v>
                </c:pt>
                <c:pt idx="411">
                  <c:v>0.42290450816205705</c:v>
                </c:pt>
                <c:pt idx="412">
                  <c:v>0.42401628222523746</c:v>
                </c:pt>
                <c:pt idx="413">
                  <c:v>0.4287245444801715</c:v>
                </c:pt>
                <c:pt idx="414">
                  <c:v>0.42685789900542115</c:v>
                </c:pt>
                <c:pt idx="415">
                  <c:v>0.4274965800273598</c:v>
                </c:pt>
                <c:pt idx="416">
                  <c:v>0.4351610095735422</c:v>
                </c:pt>
                <c:pt idx="417">
                  <c:v>0.43696744592527859</c:v>
                </c:pt>
                <c:pt idx="418">
                  <c:v>0.43729228616407206</c:v>
                </c:pt>
                <c:pt idx="419">
                  <c:v>0.44097543766812186</c:v>
                </c:pt>
                <c:pt idx="420">
                  <c:v>0.4463289444320464</c:v>
                </c:pt>
                <c:pt idx="421">
                  <c:v>0.44581160001783243</c:v>
                </c:pt>
                <c:pt idx="422">
                  <c:v>0.44702726866338843</c:v>
                </c:pt>
                <c:pt idx="423">
                  <c:v>0.44573211499888565</c:v>
                </c:pt>
                <c:pt idx="424">
                  <c:v>0.44527562561225398</c:v>
                </c:pt>
                <c:pt idx="425">
                  <c:v>0.44722719141323786</c:v>
                </c:pt>
                <c:pt idx="426">
                  <c:v>0.44612982377871963</c:v>
                </c:pt>
                <c:pt idx="427">
                  <c:v>0.44501802322994077</c:v>
                </c:pt>
                <c:pt idx="428">
                  <c:v>0.44212574056061543</c:v>
                </c:pt>
                <c:pt idx="429">
                  <c:v>0.43700563737272213</c:v>
                </c:pt>
                <c:pt idx="430">
                  <c:v>0.43902010712090611</c:v>
                </c:pt>
                <c:pt idx="431">
                  <c:v>0.44078106404548861</c:v>
                </c:pt>
                <c:pt idx="432">
                  <c:v>0.44202802457675811</c:v>
                </c:pt>
                <c:pt idx="433">
                  <c:v>0.44509725374994435</c:v>
                </c:pt>
                <c:pt idx="434">
                  <c:v>0.44294826364280648</c:v>
                </c:pt>
                <c:pt idx="435">
                  <c:v>0.44251703690592092</c:v>
                </c:pt>
                <c:pt idx="436">
                  <c:v>0.4411894467484338</c:v>
                </c:pt>
                <c:pt idx="437">
                  <c:v>0.43853878875586544</c:v>
                </c:pt>
                <c:pt idx="438">
                  <c:v>0.43923222207581147</c:v>
                </c:pt>
                <c:pt idx="439">
                  <c:v>0.43946385409800043</c:v>
                </c:pt>
                <c:pt idx="440">
                  <c:v>0.43836577240049096</c:v>
                </c:pt>
                <c:pt idx="441">
                  <c:v>0.43559698566885918</c:v>
                </c:pt>
                <c:pt idx="442">
                  <c:v>0.43979241797871405</c:v>
                </c:pt>
                <c:pt idx="443">
                  <c:v>0.43825050398807958</c:v>
                </c:pt>
                <c:pt idx="444">
                  <c:v>0.44279135671271697</c:v>
                </c:pt>
                <c:pt idx="445">
                  <c:v>0.44298750775228135</c:v>
                </c:pt>
                <c:pt idx="446">
                  <c:v>0.44171562348160254</c:v>
                </c:pt>
                <c:pt idx="447">
                  <c:v>0.44535494789347108</c:v>
                </c:pt>
                <c:pt idx="448">
                  <c:v>0.44835007173601149</c:v>
                </c:pt>
                <c:pt idx="449">
                  <c:v>0.45000450004500048</c:v>
                </c:pt>
                <c:pt idx="450">
                  <c:v>0.44863167339614174</c:v>
                </c:pt>
                <c:pt idx="451">
                  <c:v>0.44988303041209288</c:v>
                </c:pt>
                <c:pt idx="452">
                  <c:v>0.45081597691822201</c:v>
                </c:pt>
                <c:pt idx="453">
                  <c:v>0.45187528242205149</c:v>
                </c:pt>
                <c:pt idx="454">
                  <c:v>0.4504504504504504</c:v>
                </c:pt>
                <c:pt idx="455">
                  <c:v>0.44933722758930583</c:v>
                </c:pt>
                <c:pt idx="456">
                  <c:v>0.44283057302276152</c:v>
                </c:pt>
                <c:pt idx="457">
                  <c:v>0.44966050631773014</c:v>
                </c:pt>
                <c:pt idx="458">
                  <c:v>0.45047074192531195</c:v>
                </c:pt>
                <c:pt idx="459">
                  <c:v>0.45234541095580583</c:v>
                </c:pt>
                <c:pt idx="460">
                  <c:v>0.45028818443804031</c:v>
                </c:pt>
                <c:pt idx="461">
                  <c:v>0.45059252917586623</c:v>
                </c:pt>
                <c:pt idx="462">
                  <c:v>0.45201826153776614</c:v>
                </c:pt>
                <c:pt idx="463">
                  <c:v>0.45201826153776614</c:v>
                </c:pt>
                <c:pt idx="464">
                  <c:v>0.44966050631773014</c:v>
                </c:pt>
                <c:pt idx="465">
                  <c:v>0.45183444785830473</c:v>
                </c:pt>
                <c:pt idx="466">
                  <c:v>0.45242727231597518</c:v>
                </c:pt>
                <c:pt idx="467">
                  <c:v>0.44939780693870213</c:v>
                </c:pt>
                <c:pt idx="468">
                  <c:v>0.45417385775274777</c:v>
                </c:pt>
                <c:pt idx="469">
                  <c:v>0.45158959537572257</c:v>
                </c:pt>
                <c:pt idx="470">
                  <c:v>0.45578851412944393</c:v>
                </c:pt>
                <c:pt idx="471">
                  <c:v>0.45518685420365063</c:v>
                </c:pt>
                <c:pt idx="472">
                  <c:v>0.45291906336337695</c:v>
                </c:pt>
                <c:pt idx="473">
                  <c:v>0.44939780693870213</c:v>
                </c:pt>
                <c:pt idx="474">
                  <c:v>0.45085662759242562</c:v>
                </c:pt>
                <c:pt idx="475">
                  <c:v>0.44853106077595878</c:v>
                </c:pt>
                <c:pt idx="476">
                  <c:v>0.44994375703037115</c:v>
                </c:pt>
                <c:pt idx="477">
                  <c:v>0.44883303411131054</c:v>
                </c:pt>
                <c:pt idx="478">
                  <c:v>0.44212574056061543</c:v>
                </c:pt>
                <c:pt idx="479">
                  <c:v>0.4475674707962225</c:v>
                </c:pt>
                <c:pt idx="480">
                  <c:v>0.44962007103997126</c:v>
                </c:pt>
                <c:pt idx="481">
                  <c:v>0.44843049327354262</c:v>
                </c:pt>
                <c:pt idx="482">
                  <c:v>0.44772778150884268</c:v>
                </c:pt>
                <c:pt idx="483">
                  <c:v>0.44994375703037115</c:v>
                </c:pt>
                <c:pt idx="484">
                  <c:v>0.44889347757777082</c:v>
                </c:pt>
                <c:pt idx="485">
                  <c:v>0.44493882091212456</c:v>
                </c:pt>
                <c:pt idx="486">
                  <c:v>0.44214528894194638</c:v>
                </c:pt>
                <c:pt idx="487">
                  <c:v>0.43896229313901941</c:v>
                </c:pt>
                <c:pt idx="488">
                  <c:v>0.43850032887524665</c:v>
                </c:pt>
                <c:pt idx="489">
                  <c:v>0.43919364047608594</c:v>
                </c:pt>
                <c:pt idx="490">
                  <c:v>0.44628910608292055</c:v>
                </c:pt>
                <c:pt idx="491">
                  <c:v>0.44939780693870213</c:v>
                </c:pt>
                <c:pt idx="492">
                  <c:v>0.44792833146696531</c:v>
                </c:pt>
                <c:pt idx="493">
                  <c:v>0.44686745911162751</c:v>
                </c:pt>
                <c:pt idx="494">
                  <c:v>0.44966050631773014</c:v>
                </c:pt>
                <c:pt idx="495">
                  <c:v>0.44974139869574992</c:v>
                </c:pt>
                <c:pt idx="496">
                  <c:v>0.45140613009524666</c:v>
                </c:pt>
                <c:pt idx="497">
                  <c:v>0.45300113250283125</c:v>
                </c:pt>
                <c:pt idx="498">
                  <c:v>0.45116174148432214</c:v>
                </c:pt>
                <c:pt idx="499">
                  <c:v>0.45335025840964732</c:v>
                </c:pt>
                <c:pt idx="500">
                  <c:v>0.45154881242662331</c:v>
                </c:pt>
                <c:pt idx="501">
                  <c:v>0.45038958699274872</c:v>
                </c:pt>
                <c:pt idx="502">
                  <c:v>0.45402951191827468</c:v>
                </c:pt>
                <c:pt idx="503">
                  <c:v>0.45144688727371224</c:v>
                </c:pt>
                <c:pt idx="504">
                  <c:v>0.45156920298035669</c:v>
                </c:pt>
                <c:pt idx="505">
                  <c:v>0.45191612436731743</c:v>
                </c:pt>
                <c:pt idx="506">
                  <c:v>0.45140613009524666</c:v>
                </c:pt>
                <c:pt idx="507">
                  <c:v>0.45114138771090856</c:v>
                </c:pt>
                <c:pt idx="508">
                  <c:v>0.4485914229319935</c:v>
                </c:pt>
                <c:pt idx="509">
                  <c:v>0.44581160001783243</c:v>
                </c:pt>
                <c:pt idx="510">
                  <c:v>0.4504504504504504</c:v>
                </c:pt>
                <c:pt idx="511">
                  <c:v>0.44772778150884268</c:v>
                </c:pt>
                <c:pt idx="512">
                  <c:v>0.44782803403493054</c:v>
                </c:pt>
                <c:pt idx="513">
                  <c:v>0.44724719352386066</c:v>
                </c:pt>
                <c:pt idx="514">
                  <c:v>0.44970094886900214</c:v>
                </c:pt>
                <c:pt idx="515">
                  <c:v>0.44553352639786142</c:v>
                </c:pt>
                <c:pt idx="516">
                  <c:v>0.45171198843617311</c:v>
                </c:pt>
                <c:pt idx="517">
                  <c:v>0.45020709526382136</c:v>
                </c:pt>
                <c:pt idx="518">
                  <c:v>0.44682752457551383</c:v>
                </c:pt>
                <c:pt idx="519">
                  <c:v>0.44702726866338843</c:v>
                </c:pt>
                <c:pt idx="520">
                  <c:v>0.44698730556052207</c:v>
                </c:pt>
                <c:pt idx="521">
                  <c:v>0.446907400786557</c:v>
                </c:pt>
                <c:pt idx="522">
                  <c:v>0.44569238311717252</c:v>
                </c:pt>
                <c:pt idx="523">
                  <c:v>0.44782803403493054</c:v>
                </c:pt>
                <c:pt idx="524">
                  <c:v>0.45167118337850048</c:v>
                </c:pt>
                <c:pt idx="525">
                  <c:v>0.45077533357374688</c:v>
                </c:pt>
                <c:pt idx="526">
                  <c:v>0.45316536003987851</c:v>
                </c:pt>
                <c:pt idx="527">
                  <c:v>0.45754026354319183</c:v>
                </c:pt>
                <c:pt idx="528">
                  <c:v>0.45429765582409593</c:v>
                </c:pt>
                <c:pt idx="529">
                  <c:v>0.45067375726711434</c:v>
                </c:pt>
                <c:pt idx="530">
                  <c:v>0.44720719109163276</c:v>
                </c:pt>
                <c:pt idx="531">
                  <c:v>0.43873118940025446</c:v>
                </c:pt>
                <c:pt idx="532">
                  <c:v>0.44070336256665643</c:v>
                </c:pt>
                <c:pt idx="533">
                  <c:v>0.44234086787278276</c:v>
                </c:pt>
                <c:pt idx="534">
                  <c:v>0.44012147352669334</c:v>
                </c:pt>
                <c:pt idx="535">
                  <c:v>0.44212574056061543</c:v>
                </c:pt>
                <c:pt idx="536">
                  <c:v>0.4426149692382596</c:v>
                </c:pt>
                <c:pt idx="537">
                  <c:v>0.43400894058417605</c:v>
                </c:pt>
                <c:pt idx="538">
                  <c:v>0.43263822791381851</c:v>
                </c:pt>
                <c:pt idx="539">
                  <c:v>0.43057050592034452</c:v>
                </c:pt>
                <c:pt idx="540">
                  <c:v>0.43018153660844871</c:v>
                </c:pt>
                <c:pt idx="541">
                  <c:v>0.4295348137966582</c:v>
                </c:pt>
                <c:pt idx="542">
                  <c:v>0.42593065848879802</c:v>
                </c:pt>
                <c:pt idx="543">
                  <c:v>0.42841230400137092</c:v>
                </c:pt>
                <c:pt idx="544">
                  <c:v>0.42562247286656735</c:v>
                </c:pt>
                <c:pt idx="545">
                  <c:v>0.42616663115278075</c:v>
                </c:pt>
                <c:pt idx="546">
                  <c:v>0.42299395118649802</c:v>
                </c:pt>
                <c:pt idx="547">
                  <c:v>0.42507970244420828</c:v>
                </c:pt>
                <c:pt idx="548">
                  <c:v>0.4229760595550292</c:v>
                </c:pt>
                <c:pt idx="549">
                  <c:v>0.42558624505255993</c:v>
                </c:pt>
                <c:pt idx="550">
                  <c:v>0.42725913266396071</c:v>
                </c:pt>
                <c:pt idx="551">
                  <c:v>0.43044077134986225</c:v>
                </c:pt>
                <c:pt idx="552">
                  <c:v>0.43138777447047155</c:v>
                </c:pt>
                <c:pt idx="553">
                  <c:v>0.42713138561421488</c:v>
                </c:pt>
                <c:pt idx="554">
                  <c:v>0.42660296062454672</c:v>
                </c:pt>
                <c:pt idx="555">
                  <c:v>0.42764283270612385</c:v>
                </c:pt>
                <c:pt idx="556">
                  <c:v>0.43066322136089574</c:v>
                </c:pt>
                <c:pt idx="557">
                  <c:v>0.42558624505255993</c:v>
                </c:pt>
                <c:pt idx="558">
                  <c:v>0.42714963051556959</c:v>
                </c:pt>
                <c:pt idx="559">
                  <c:v>0.4274965800273598</c:v>
                </c:pt>
                <c:pt idx="560">
                  <c:v>0.42634832658281818</c:v>
                </c:pt>
                <c:pt idx="561">
                  <c:v>0.42186972662841715</c:v>
                </c:pt>
                <c:pt idx="562">
                  <c:v>0.4176760504552669</c:v>
                </c:pt>
                <c:pt idx="563">
                  <c:v>0.41744938426215816</c:v>
                </c:pt>
                <c:pt idx="564">
                  <c:v>0.41841004184100417</c:v>
                </c:pt>
                <c:pt idx="565">
                  <c:v>0.41856766146247543</c:v>
                </c:pt>
                <c:pt idx="566">
                  <c:v>0.41774584342885784</c:v>
                </c:pt>
                <c:pt idx="567">
                  <c:v>0.41228612657184088</c:v>
                </c:pt>
                <c:pt idx="568">
                  <c:v>0.41657987919183503</c:v>
                </c:pt>
                <c:pt idx="569">
                  <c:v>0.41511000415110005</c:v>
                </c:pt>
                <c:pt idx="570">
                  <c:v>0.4201327619527771</c:v>
                </c:pt>
                <c:pt idx="571">
                  <c:v>0.41972717733473247</c:v>
                </c:pt>
                <c:pt idx="572">
                  <c:v>0.41690986408738429</c:v>
                </c:pt>
                <c:pt idx="573">
                  <c:v>0.4157139887757223</c:v>
                </c:pt>
                <c:pt idx="574">
                  <c:v>0.40980247520695029</c:v>
                </c:pt>
                <c:pt idx="575">
                  <c:v>0.41447341153065032</c:v>
                </c:pt>
                <c:pt idx="576">
                  <c:v>0.41462807861348372</c:v>
                </c:pt>
                <c:pt idx="577">
                  <c:v>0.41064388961892245</c:v>
                </c:pt>
                <c:pt idx="578">
                  <c:v>0.41215018752833532</c:v>
                </c:pt>
                <c:pt idx="579">
                  <c:v>0.41296716911005577</c:v>
                </c:pt>
                <c:pt idx="580">
                  <c:v>0.41697940121757981</c:v>
                </c:pt>
                <c:pt idx="581">
                  <c:v>0.41739711161198767</c:v>
                </c:pt>
                <c:pt idx="582">
                  <c:v>0.42138974337364626</c:v>
                </c:pt>
                <c:pt idx="583">
                  <c:v>0.42417815482502652</c:v>
                </c:pt>
                <c:pt idx="584">
                  <c:v>0.42656656571257945</c:v>
                </c:pt>
                <c:pt idx="585">
                  <c:v>0.42687612054981644</c:v>
                </c:pt>
                <c:pt idx="586">
                  <c:v>0.4230834320528008</c:v>
                </c:pt>
                <c:pt idx="587">
                  <c:v>0.42363905952128783</c:v>
                </c:pt>
                <c:pt idx="588">
                  <c:v>0.42547759860443352</c:v>
                </c:pt>
                <c:pt idx="589">
                  <c:v>0.42376472582422242</c:v>
                </c:pt>
                <c:pt idx="590">
                  <c:v>0.42401628222523746</c:v>
                </c:pt>
                <c:pt idx="591">
                  <c:v>0.4183400267737617</c:v>
                </c:pt>
                <c:pt idx="592">
                  <c:v>0.41724037217841198</c:v>
                </c:pt>
                <c:pt idx="593">
                  <c:v>0.42149631190727083</c:v>
                </c:pt>
                <c:pt idx="594">
                  <c:v>0.42085770800892214</c:v>
                </c:pt>
                <c:pt idx="595">
                  <c:v>0.42078687144961074</c:v>
                </c:pt>
                <c:pt idx="596">
                  <c:v>0.41883062489529238</c:v>
                </c:pt>
                <c:pt idx="597">
                  <c:v>0.42335210194318618</c:v>
                </c:pt>
                <c:pt idx="598">
                  <c:v>0.42335210194318618</c:v>
                </c:pt>
                <c:pt idx="599">
                  <c:v>0.42333418000169332</c:v>
                </c:pt>
                <c:pt idx="600">
                  <c:v>0.42764283270612385</c:v>
                </c:pt>
                <c:pt idx="601">
                  <c:v>0.4252062250191343</c:v>
                </c:pt>
                <c:pt idx="602">
                  <c:v>0.42425013788129484</c:v>
                </c:pt>
                <c:pt idx="603">
                  <c:v>0.4242141432995376</c:v>
                </c:pt>
                <c:pt idx="604">
                  <c:v>0.42425013788129484</c:v>
                </c:pt>
                <c:pt idx="605">
                  <c:v>0.41883062489529238</c:v>
                </c:pt>
                <c:pt idx="606">
                  <c:v>0.42489908646696412</c:v>
                </c:pt>
                <c:pt idx="607">
                  <c:v>0.42988565041698906</c:v>
                </c:pt>
                <c:pt idx="608">
                  <c:v>0.43114598603087007</c:v>
                </c:pt>
                <c:pt idx="609">
                  <c:v>0.42957171699815283</c:v>
                </c:pt>
                <c:pt idx="610">
                  <c:v>0.42918454935622319</c:v>
                </c:pt>
                <c:pt idx="611">
                  <c:v>0.42868778668495733</c:v>
                </c:pt>
                <c:pt idx="612">
                  <c:v>0.42711314227138769</c:v>
                </c:pt>
                <c:pt idx="613">
                  <c:v>0.43310667417384902</c:v>
                </c:pt>
                <c:pt idx="614">
                  <c:v>0.4310902271845497</c:v>
                </c:pt>
                <c:pt idx="615">
                  <c:v>0.42977479800584495</c:v>
                </c:pt>
                <c:pt idx="616">
                  <c:v>0.42353140485366991</c:v>
                </c:pt>
                <c:pt idx="617">
                  <c:v>0.41816509157815507</c:v>
                </c:pt>
                <c:pt idx="618">
                  <c:v>0.42091085108174092</c:v>
                </c:pt>
                <c:pt idx="619">
                  <c:v>0.42446623371110825</c:v>
                </c:pt>
                <c:pt idx="620">
                  <c:v>0.42811884579159176</c:v>
                </c:pt>
                <c:pt idx="621">
                  <c:v>0.43148084225060407</c:v>
                </c:pt>
                <c:pt idx="622">
                  <c:v>0.42918454935622319</c:v>
                </c:pt>
                <c:pt idx="623">
                  <c:v>0.43540732355118211</c:v>
                </c:pt>
                <c:pt idx="624">
                  <c:v>0.43788588693786396</c:v>
                </c:pt>
                <c:pt idx="625">
                  <c:v>0.43882745304546256</c:v>
                </c:pt>
                <c:pt idx="626">
                  <c:v>0.43361373688318444</c:v>
                </c:pt>
                <c:pt idx="627">
                  <c:v>0.44019896993441032</c:v>
                </c:pt>
                <c:pt idx="628">
                  <c:v>0.44027649363800464</c:v>
                </c:pt>
                <c:pt idx="629">
                  <c:v>0.44183272213140101</c:v>
                </c:pt>
                <c:pt idx="630">
                  <c:v>0.43122035360068994</c:v>
                </c:pt>
                <c:pt idx="631">
                  <c:v>0.43218947186446538</c:v>
                </c:pt>
                <c:pt idx="632">
                  <c:v>0.42854081851296338</c:v>
                </c:pt>
                <c:pt idx="633">
                  <c:v>0.42857755110787299</c:v>
                </c:pt>
                <c:pt idx="634">
                  <c:v>0.42903724043246955</c:v>
                </c:pt>
                <c:pt idx="635">
                  <c:v>0.43211476968282775</c:v>
                </c:pt>
                <c:pt idx="636">
                  <c:v>0.43368895827912218</c:v>
                </c:pt>
                <c:pt idx="637">
                  <c:v>0.43754101947057539</c:v>
                </c:pt>
                <c:pt idx="638">
                  <c:v>0.43817369205152923</c:v>
                </c:pt>
                <c:pt idx="639">
                  <c:v>0.44527562561225398</c:v>
                </c:pt>
                <c:pt idx="640">
                  <c:v>0.44312491691407807</c:v>
                </c:pt>
                <c:pt idx="641">
                  <c:v>0.44640864247131823</c:v>
                </c:pt>
                <c:pt idx="642">
                  <c:v>0.45787545787545786</c:v>
                </c:pt>
                <c:pt idx="643">
                  <c:v>0.45766590389016015</c:v>
                </c:pt>
                <c:pt idx="644">
                  <c:v>0.4586104104563174</c:v>
                </c:pt>
                <c:pt idx="645">
                  <c:v>0.45710106504548154</c:v>
                </c:pt>
                <c:pt idx="646">
                  <c:v>0.45372050816696913</c:v>
                </c:pt>
                <c:pt idx="647">
                  <c:v>0.45701750377039441</c:v>
                </c:pt>
                <c:pt idx="648">
                  <c:v>0.46029919447640971</c:v>
                </c:pt>
                <c:pt idx="649">
                  <c:v>0.4600874166091557</c:v>
                </c:pt>
                <c:pt idx="650">
                  <c:v>0.4610419548178884</c:v>
                </c:pt>
                <c:pt idx="651">
                  <c:v>0.46457607433217191</c:v>
                </c:pt>
                <c:pt idx="652">
                  <c:v>0.45858937906998071</c:v>
                </c:pt>
                <c:pt idx="653">
                  <c:v>0.45917898796951051</c:v>
                </c:pt>
                <c:pt idx="654">
                  <c:v>0.45837917125045841</c:v>
                </c:pt>
                <c:pt idx="655">
                  <c:v>0.45998160073597055</c:v>
                </c:pt>
                <c:pt idx="656">
                  <c:v>0.45873663929538055</c:v>
                </c:pt>
                <c:pt idx="657">
                  <c:v>0.45300113250283125</c:v>
                </c:pt>
                <c:pt idx="658">
                  <c:v>0.45218177707438389</c:v>
                </c:pt>
                <c:pt idx="659">
                  <c:v>0.45355587808417996</c:v>
                </c:pt>
                <c:pt idx="660">
                  <c:v>0.4520795660036166</c:v>
                </c:pt>
                <c:pt idx="661">
                  <c:v>0.45310376076121434</c:v>
                </c:pt>
                <c:pt idx="662">
                  <c:v>0.4563292872136534</c:v>
                </c:pt>
                <c:pt idx="663">
                  <c:v>0.45132463781197818</c:v>
                </c:pt>
                <c:pt idx="664">
                  <c:v>0.45122281382546697</c:v>
                </c:pt>
                <c:pt idx="665">
                  <c:v>0.44399058739954711</c:v>
                </c:pt>
                <c:pt idx="666">
                  <c:v>0.44523597506678542</c:v>
                </c:pt>
                <c:pt idx="667">
                  <c:v>0.44796846302020338</c:v>
                </c:pt>
                <c:pt idx="668">
                  <c:v>0.45433893684688775</c:v>
                </c:pt>
                <c:pt idx="669">
                  <c:v>0.45483489493313928</c:v>
                </c:pt>
                <c:pt idx="670">
                  <c:v>0.45244774228576601</c:v>
                </c:pt>
                <c:pt idx="671">
                  <c:v>0.45400889857441207</c:v>
                </c:pt>
                <c:pt idx="672">
                  <c:v>0.45735193231191401</c:v>
                </c:pt>
                <c:pt idx="673">
                  <c:v>0.44326241134751776</c:v>
                </c:pt>
                <c:pt idx="674">
                  <c:v>0.43777087072626186</c:v>
                </c:pt>
                <c:pt idx="675">
                  <c:v>0.43853878875586544</c:v>
                </c:pt>
                <c:pt idx="676">
                  <c:v>0.43950248318903001</c:v>
                </c:pt>
                <c:pt idx="677">
                  <c:v>0.43913578078341819</c:v>
                </c:pt>
                <c:pt idx="678">
                  <c:v>0.43788588693786396</c:v>
                </c:pt>
                <c:pt idx="679">
                  <c:v>0.4393094056143742</c:v>
                </c:pt>
                <c:pt idx="680">
                  <c:v>0.43353854157634614</c:v>
                </c:pt>
                <c:pt idx="681">
                  <c:v>0.4301260269258893</c:v>
                </c:pt>
                <c:pt idx="682">
                  <c:v>0.42363905952128783</c:v>
                </c:pt>
                <c:pt idx="683">
                  <c:v>0.42399830400678401</c:v>
                </c:pt>
                <c:pt idx="684">
                  <c:v>0.42052144659377627</c:v>
                </c:pt>
                <c:pt idx="685">
                  <c:v>0.41907635571201068</c:v>
                </c:pt>
                <c:pt idx="686">
                  <c:v>0.42376472582422242</c:v>
                </c:pt>
                <c:pt idx="687">
                  <c:v>0.42656656571257945</c:v>
                </c:pt>
                <c:pt idx="688">
                  <c:v>0.42158516020236092</c:v>
                </c:pt>
                <c:pt idx="689">
                  <c:v>0.42030934767989242</c:v>
                </c:pt>
                <c:pt idx="690">
                  <c:v>0.42578557438473991</c:v>
                </c:pt>
                <c:pt idx="691">
                  <c:v>0.41071135206177095</c:v>
                </c:pt>
                <c:pt idx="692">
                  <c:v>0.40776382319360627</c:v>
                </c:pt>
                <c:pt idx="693">
                  <c:v>0.41778074866310155</c:v>
                </c:pt>
                <c:pt idx="694">
                  <c:v>0.41443905673670683</c:v>
                </c:pt>
                <c:pt idx="695">
                  <c:v>0.41797283176593519</c:v>
                </c:pt>
                <c:pt idx="696">
                  <c:v>0.4272226257102576</c:v>
                </c:pt>
                <c:pt idx="697">
                  <c:v>0.4302185510239202</c:v>
                </c:pt>
                <c:pt idx="698">
                  <c:v>0.43218947186446538</c:v>
                </c:pt>
                <c:pt idx="699">
                  <c:v>0.43721580972367963</c:v>
                </c:pt>
                <c:pt idx="700">
                  <c:v>0.44019896993441032</c:v>
                </c:pt>
                <c:pt idx="701">
                  <c:v>0.43773254541475159</c:v>
                </c:pt>
                <c:pt idx="702">
                  <c:v>0.43215211754537597</c:v>
                </c:pt>
                <c:pt idx="703">
                  <c:v>0.43495280762037314</c:v>
                </c:pt>
                <c:pt idx="704">
                  <c:v>0.43368895827912218</c:v>
                </c:pt>
                <c:pt idx="705">
                  <c:v>0.43713936002797693</c:v>
                </c:pt>
                <c:pt idx="706">
                  <c:v>0.43393360815795184</c:v>
                </c:pt>
                <c:pt idx="707">
                  <c:v>0.43915506565368234</c:v>
                </c:pt>
                <c:pt idx="708">
                  <c:v>0.43798177995795379</c:v>
                </c:pt>
                <c:pt idx="709">
                  <c:v>0.44078106404548861</c:v>
                </c:pt>
                <c:pt idx="710">
                  <c:v>0.44312491691407807</c:v>
                </c:pt>
                <c:pt idx="711">
                  <c:v>0.44587123238808635</c:v>
                </c:pt>
                <c:pt idx="712">
                  <c:v>0.4441878026029405</c:v>
                </c:pt>
                <c:pt idx="713">
                  <c:v>0.45179362067407608</c:v>
                </c:pt>
                <c:pt idx="714">
                  <c:v>0.44788820710350696</c:v>
                </c:pt>
                <c:pt idx="715">
                  <c:v>0.44509725374994435</c:v>
                </c:pt>
                <c:pt idx="716">
                  <c:v>0.44901441336266895</c:v>
                </c:pt>
                <c:pt idx="717">
                  <c:v>0.44929685042907852</c:v>
                </c:pt>
                <c:pt idx="718">
                  <c:v>0.44381324338718264</c:v>
                </c:pt>
                <c:pt idx="719">
                  <c:v>0.45059252917586623</c:v>
                </c:pt>
                <c:pt idx="720">
                  <c:v>0.44105323512547961</c:v>
                </c:pt>
                <c:pt idx="721">
                  <c:v>0.44369509273227437</c:v>
                </c:pt>
                <c:pt idx="722">
                  <c:v>0.44163759219184739</c:v>
                </c:pt>
                <c:pt idx="723">
                  <c:v>0.44304638695671439</c:v>
                </c:pt>
                <c:pt idx="724">
                  <c:v>0.44165709742955567</c:v>
                </c:pt>
                <c:pt idx="725">
                  <c:v>0.44395116537180912</c:v>
                </c:pt>
                <c:pt idx="726">
                  <c:v>0.44483985765124551</c:v>
                </c:pt>
                <c:pt idx="727">
                  <c:v>0.44089766765133814</c:v>
                </c:pt>
                <c:pt idx="728">
                  <c:v>0.44353765634702386</c:v>
                </c:pt>
                <c:pt idx="729">
                  <c:v>0.44877260692007359</c:v>
                </c:pt>
                <c:pt idx="730">
                  <c:v>0.44800860176515389</c:v>
                </c:pt>
                <c:pt idx="731">
                  <c:v>0.45477284096593751</c:v>
                </c:pt>
                <c:pt idx="732">
                  <c:v>0.45724737082761779</c:v>
                </c:pt>
                <c:pt idx="733">
                  <c:v>0.45167118337850048</c:v>
                </c:pt>
                <c:pt idx="734">
                  <c:v>0.44923629829290207</c:v>
                </c:pt>
                <c:pt idx="735">
                  <c:v>0.44603033006244425</c:v>
                </c:pt>
                <c:pt idx="736">
                  <c:v>0.44275214734791463</c:v>
                </c:pt>
                <c:pt idx="737">
                  <c:v>0.449438202247191</c:v>
                </c:pt>
                <c:pt idx="738">
                  <c:v>0.4585052728106373</c:v>
                </c:pt>
                <c:pt idx="739">
                  <c:v>0.46072333563695</c:v>
                </c:pt>
                <c:pt idx="740">
                  <c:v>0.46451133407655149</c:v>
                </c:pt>
                <c:pt idx="741">
                  <c:v>0.47129795456687718</c:v>
                </c:pt>
                <c:pt idx="742">
                  <c:v>0.46382189239332094</c:v>
                </c:pt>
                <c:pt idx="743">
                  <c:v>0.4689551678859501</c:v>
                </c:pt>
                <c:pt idx="744">
                  <c:v>0.4658746797111577</c:v>
                </c:pt>
                <c:pt idx="745">
                  <c:v>0.46902115285399376</c:v>
                </c:pt>
                <c:pt idx="746">
                  <c:v>0.4693733865289838</c:v>
                </c:pt>
                <c:pt idx="747">
                  <c:v>0.46974821495678315</c:v>
                </c:pt>
                <c:pt idx="748">
                  <c:v>0.47041113933577949</c:v>
                </c:pt>
                <c:pt idx="749">
                  <c:v>0.47074330367650524</c:v>
                </c:pt>
                <c:pt idx="750">
                  <c:v>0.46678803155487092</c:v>
                </c:pt>
                <c:pt idx="751">
                  <c:v>0.47386627493721273</c:v>
                </c:pt>
                <c:pt idx="752">
                  <c:v>0.47379891973846305</c:v>
                </c:pt>
                <c:pt idx="753">
                  <c:v>0.48176518764754062</c:v>
                </c:pt>
                <c:pt idx="754">
                  <c:v>0.48673643222195184</c:v>
                </c:pt>
                <c:pt idx="755">
                  <c:v>0.48737693732332582</c:v>
                </c:pt>
                <c:pt idx="756">
                  <c:v>0.48918892476274339</c:v>
                </c:pt>
                <c:pt idx="757">
                  <c:v>0.4880429477794046</c:v>
                </c:pt>
                <c:pt idx="758">
                  <c:v>0.48988389751628864</c:v>
                </c:pt>
                <c:pt idx="759">
                  <c:v>0.49024414158250806</c:v>
                </c:pt>
                <c:pt idx="760">
                  <c:v>0.4913280597454921</c:v>
                </c:pt>
                <c:pt idx="761">
                  <c:v>0.49338859285573311</c:v>
                </c:pt>
                <c:pt idx="762">
                  <c:v>0.49433980918483367</c:v>
                </c:pt>
                <c:pt idx="763">
                  <c:v>0.49495149475351419</c:v>
                </c:pt>
                <c:pt idx="764">
                  <c:v>0.4981568197668626</c:v>
                </c:pt>
                <c:pt idx="765">
                  <c:v>0.49504950495049505</c:v>
                </c:pt>
                <c:pt idx="766">
                  <c:v>0.49659830163380841</c:v>
                </c:pt>
                <c:pt idx="767">
                  <c:v>0.49862877088007979</c:v>
                </c:pt>
                <c:pt idx="768">
                  <c:v>0.49803277055630263</c:v>
                </c:pt>
                <c:pt idx="769">
                  <c:v>0.49761146496815289</c:v>
                </c:pt>
                <c:pt idx="770">
                  <c:v>0.49776007964161278</c:v>
                </c:pt>
                <c:pt idx="771">
                  <c:v>0.4975867044832562</c:v>
                </c:pt>
                <c:pt idx="772">
                  <c:v>0.49962528103922055</c:v>
                </c:pt>
                <c:pt idx="773">
                  <c:v>0.49957536094319827</c:v>
                </c:pt>
                <c:pt idx="774">
                  <c:v>0.49795837068021115</c:v>
                </c:pt>
                <c:pt idx="775">
                  <c:v>0.50030018010806487</c:v>
                </c:pt>
                <c:pt idx="776">
                  <c:v>0.49957536094319827</c:v>
                </c:pt>
                <c:pt idx="777">
                  <c:v>0.49728977074941572</c:v>
                </c:pt>
                <c:pt idx="778">
                  <c:v>0.4938759383642829</c:v>
                </c:pt>
                <c:pt idx="779">
                  <c:v>0.49473111363973676</c:v>
                </c:pt>
                <c:pt idx="780">
                  <c:v>0.49731450169086927</c:v>
                </c:pt>
                <c:pt idx="781">
                  <c:v>0.49536830633576068</c:v>
                </c:pt>
                <c:pt idx="782">
                  <c:v>0.49970017989206478</c:v>
                </c:pt>
                <c:pt idx="783">
                  <c:v>0.50327126321087068</c:v>
                </c:pt>
                <c:pt idx="784">
                  <c:v>0.49967521111277668</c:v>
                </c:pt>
                <c:pt idx="785">
                  <c:v>0.50774308200050777</c:v>
                </c:pt>
                <c:pt idx="786">
                  <c:v>0.50666261336575968</c:v>
                </c:pt>
                <c:pt idx="787">
                  <c:v>0.50650863597224338</c:v>
                </c:pt>
                <c:pt idx="788">
                  <c:v>0.50477007722982181</c:v>
                </c:pt>
                <c:pt idx="789">
                  <c:v>0.50195763477562494</c:v>
                </c:pt>
                <c:pt idx="790">
                  <c:v>0.50352467270896273</c:v>
                </c:pt>
                <c:pt idx="791">
                  <c:v>0.49659830163380841</c:v>
                </c:pt>
                <c:pt idx="792">
                  <c:v>0.49394912324030621</c:v>
                </c:pt>
                <c:pt idx="793">
                  <c:v>0.49531923324582694</c:v>
                </c:pt>
                <c:pt idx="794">
                  <c:v>0.49492699826775544</c:v>
                </c:pt>
                <c:pt idx="795">
                  <c:v>0.49402232980930738</c:v>
                </c:pt>
                <c:pt idx="796">
                  <c:v>0.49448647579488703</c:v>
                </c:pt>
                <c:pt idx="797">
                  <c:v>0.49728977074941572</c:v>
                </c:pt>
                <c:pt idx="798">
                  <c:v>0.49571209041788528</c:v>
                </c:pt>
                <c:pt idx="799">
                  <c:v>0.49694379565671115</c:v>
                </c:pt>
                <c:pt idx="800">
                  <c:v>0.49773530436513858</c:v>
                </c:pt>
                <c:pt idx="801">
                  <c:v>0.49795837068021115</c:v>
                </c:pt>
                <c:pt idx="802">
                  <c:v>0.50243681857006484</c:v>
                </c:pt>
                <c:pt idx="803">
                  <c:v>0.50365147318055903</c:v>
                </c:pt>
                <c:pt idx="804">
                  <c:v>0.50454086781029261</c:v>
                </c:pt>
                <c:pt idx="805">
                  <c:v>0.50461724781753037</c:v>
                </c:pt>
                <c:pt idx="806">
                  <c:v>0.50717654815641322</c:v>
                </c:pt>
                <c:pt idx="807">
                  <c:v>0.50702225827713843</c:v>
                </c:pt>
                <c:pt idx="808">
                  <c:v>0.50898355983101751</c:v>
                </c:pt>
                <c:pt idx="809">
                  <c:v>0.5110645474523432</c:v>
                </c:pt>
                <c:pt idx="810">
                  <c:v>0.51421813133131067</c:v>
                </c:pt>
                <c:pt idx="811">
                  <c:v>0.5100219309430305</c:v>
                </c:pt>
                <c:pt idx="812">
                  <c:v>0.5074081591231987</c:v>
                </c:pt>
                <c:pt idx="813">
                  <c:v>0.50906129097943398</c:v>
                </c:pt>
                <c:pt idx="814">
                  <c:v>0.5074081591231987</c:v>
                </c:pt>
                <c:pt idx="815">
                  <c:v>0.50525464834276479</c:v>
                </c:pt>
                <c:pt idx="816">
                  <c:v>0.50497399383931729</c:v>
                </c:pt>
                <c:pt idx="817">
                  <c:v>0.50679099939185079</c:v>
                </c:pt>
                <c:pt idx="818">
                  <c:v>0.50441361916771754</c:v>
                </c:pt>
                <c:pt idx="819">
                  <c:v>0.50428643469490664</c:v>
                </c:pt>
                <c:pt idx="820">
                  <c:v>0.50691945049931564</c:v>
                </c:pt>
                <c:pt idx="821">
                  <c:v>0.50671395996959712</c:v>
                </c:pt>
                <c:pt idx="822">
                  <c:v>0.50994390617032126</c:v>
                </c:pt>
                <c:pt idx="823">
                  <c:v>0.51169216599293865</c:v>
                </c:pt>
                <c:pt idx="824">
                  <c:v>0.50932056636446976</c:v>
                </c:pt>
                <c:pt idx="825">
                  <c:v>0.50792360828931327</c:v>
                </c:pt>
                <c:pt idx="826">
                  <c:v>0.51077740320768206</c:v>
                </c:pt>
                <c:pt idx="827">
                  <c:v>0.50898355983101751</c:v>
                </c:pt>
                <c:pt idx="828">
                  <c:v>0.50787201625190448</c:v>
                </c:pt>
                <c:pt idx="829">
                  <c:v>0.50689375506893752</c:v>
                </c:pt>
                <c:pt idx="830">
                  <c:v>0.50679099939185079</c:v>
                </c:pt>
                <c:pt idx="831">
                  <c:v>0.50846595820409823</c:v>
                </c:pt>
                <c:pt idx="832">
                  <c:v>0.502411575562701</c:v>
                </c:pt>
                <c:pt idx="833">
                  <c:v>0.5039052658100277</c:v>
                </c:pt>
                <c:pt idx="834">
                  <c:v>0.50097690496468117</c:v>
                </c:pt>
                <c:pt idx="835">
                  <c:v>0.50309402827388439</c:v>
                </c:pt>
                <c:pt idx="836">
                  <c:v>0.50231062889290745</c:v>
                </c:pt>
                <c:pt idx="837">
                  <c:v>0.50215928492517825</c:v>
                </c:pt>
                <c:pt idx="838">
                  <c:v>0.50357538523516965</c:v>
                </c:pt>
                <c:pt idx="839">
                  <c:v>0.50107731622989427</c:v>
                </c:pt>
                <c:pt idx="840">
                  <c:v>0.49261083743842371</c:v>
                </c:pt>
                <c:pt idx="841">
                  <c:v>0.49261083743842371</c:v>
                </c:pt>
                <c:pt idx="842">
                  <c:v>0.49130392060528638</c:v>
                </c:pt>
                <c:pt idx="843">
                  <c:v>0.48950022027509915</c:v>
                </c:pt>
                <c:pt idx="844">
                  <c:v>0.48976393378391619</c:v>
                </c:pt>
                <c:pt idx="845">
                  <c:v>0.49000392003136028</c:v>
                </c:pt>
                <c:pt idx="846">
                  <c:v>0.49055678194751046</c:v>
                </c:pt>
                <c:pt idx="847">
                  <c:v>0.48959608323133413</c:v>
                </c:pt>
                <c:pt idx="848">
                  <c:v>0.49120738775911188</c:v>
                </c:pt>
                <c:pt idx="849">
                  <c:v>0.492174426616793</c:v>
                </c:pt>
                <c:pt idx="850">
                  <c:v>0.49183553019870158</c:v>
                </c:pt>
                <c:pt idx="851">
                  <c:v>0.49285362247412523</c:v>
                </c:pt>
                <c:pt idx="852">
                  <c:v>0.49065305922182423</c:v>
                </c:pt>
                <c:pt idx="853">
                  <c:v>0.48983590497183443</c:v>
                </c:pt>
                <c:pt idx="854">
                  <c:v>0.49341293728721569</c:v>
                </c:pt>
                <c:pt idx="855">
                  <c:v>0.49147294441440997</c:v>
                </c:pt>
                <c:pt idx="856">
                  <c:v>0.48878244293464979</c:v>
                </c:pt>
                <c:pt idx="857">
                  <c:v>0.48894973596714258</c:v>
                </c:pt>
                <c:pt idx="858">
                  <c:v>0.4884959210590592</c:v>
                </c:pt>
                <c:pt idx="859">
                  <c:v>0.48816206980717591</c:v>
                </c:pt>
                <c:pt idx="860">
                  <c:v>0.48840048840048844</c:v>
                </c:pt>
                <c:pt idx="861">
                  <c:v>0.48938044435744343</c:v>
                </c:pt>
                <c:pt idx="862">
                  <c:v>0.48801913034990968</c:v>
                </c:pt>
                <c:pt idx="863">
                  <c:v>0.48109304339459258</c:v>
                </c:pt>
                <c:pt idx="864">
                  <c:v>0.48125511333557919</c:v>
                </c:pt>
                <c:pt idx="865">
                  <c:v>0.48116248857239091</c:v>
                </c:pt>
                <c:pt idx="866">
                  <c:v>0.48323185464385815</c:v>
                </c:pt>
                <c:pt idx="867">
                  <c:v>0.48271867155821585</c:v>
                </c:pt>
                <c:pt idx="868">
                  <c:v>0.47869794159885115</c:v>
                </c:pt>
                <c:pt idx="869">
                  <c:v>0.4763038818766373</c:v>
                </c:pt>
                <c:pt idx="870">
                  <c:v>0.47947832757959341</c:v>
                </c:pt>
                <c:pt idx="871">
                  <c:v>0.47957030500671399</c:v>
                </c:pt>
                <c:pt idx="872">
                  <c:v>0.4826254826254826</c:v>
                </c:pt>
                <c:pt idx="873">
                  <c:v>0.481069899456391</c:v>
                </c:pt>
                <c:pt idx="874">
                  <c:v>0.4815100154083205</c:v>
                </c:pt>
                <c:pt idx="875">
                  <c:v>0.48199739721405505</c:v>
                </c:pt>
                <c:pt idx="876">
                  <c:v>0.481370944449793</c:v>
                </c:pt>
                <c:pt idx="877">
                  <c:v>0.47897308171280772</c:v>
                </c:pt>
                <c:pt idx="878">
                  <c:v>0.47176487238760206</c:v>
                </c:pt>
                <c:pt idx="879">
                  <c:v>0.47185391402821686</c:v>
                </c:pt>
                <c:pt idx="880">
                  <c:v>0.46814287720612335</c:v>
                </c:pt>
                <c:pt idx="881">
                  <c:v>0.47648544336970505</c:v>
                </c:pt>
                <c:pt idx="882">
                  <c:v>0.47782874617737003</c:v>
                </c:pt>
                <c:pt idx="883">
                  <c:v>0.47980040303233856</c:v>
                </c:pt>
                <c:pt idx="884">
                  <c:v>0.48009986077104039</c:v>
                </c:pt>
                <c:pt idx="885">
                  <c:v>0.48039969254419679</c:v>
                </c:pt>
                <c:pt idx="886">
                  <c:v>0.4751045229950589</c:v>
                </c:pt>
                <c:pt idx="887">
                  <c:v>0.47646274061368393</c:v>
                </c:pt>
                <c:pt idx="888">
                  <c:v>0.48065368901706323</c:v>
                </c:pt>
                <c:pt idx="889">
                  <c:v>0.48164916674694153</c:v>
                </c:pt>
                <c:pt idx="890">
                  <c:v>0.47980040303233856</c:v>
                </c:pt>
                <c:pt idx="891">
                  <c:v>0.4839099927413501</c:v>
                </c:pt>
                <c:pt idx="892">
                  <c:v>0.4838163433160772</c:v>
                </c:pt>
                <c:pt idx="893">
                  <c:v>0.48583782733323616</c:v>
                </c:pt>
                <c:pt idx="894">
                  <c:v>0.48759081378906821</c:v>
                </c:pt>
                <c:pt idx="895">
                  <c:v>0.48868689830425643</c:v>
                </c:pt>
                <c:pt idx="896">
                  <c:v>0.49009998039600078</c:v>
                </c:pt>
                <c:pt idx="897">
                  <c:v>0.49171460884102863</c:v>
                </c:pt>
                <c:pt idx="898">
                  <c:v>0.49207755142210413</c:v>
                </c:pt>
                <c:pt idx="899">
                  <c:v>0.4913280597454921</c:v>
                </c:pt>
                <c:pt idx="900">
                  <c:v>0.49222287851939356</c:v>
                </c:pt>
                <c:pt idx="901">
                  <c:v>0.49236829148202854</c:v>
                </c:pt>
                <c:pt idx="902">
                  <c:v>0.49239253532916444</c:v>
                </c:pt>
                <c:pt idx="903">
                  <c:v>0.49244103018663515</c:v>
                </c:pt>
                <c:pt idx="904">
                  <c:v>0.49176297024834026</c:v>
                </c:pt>
                <c:pt idx="905">
                  <c:v>0.49333991119881593</c:v>
                </c:pt>
                <c:pt idx="906">
                  <c:v>0.49375401175134548</c:v>
                </c:pt>
                <c:pt idx="907">
                  <c:v>0.49375401175134548</c:v>
                </c:pt>
                <c:pt idx="908">
                  <c:v>0.49333991119881593</c:v>
                </c:pt>
                <c:pt idx="909">
                  <c:v>0.49402232980930738</c:v>
                </c:pt>
                <c:pt idx="910">
                  <c:v>0.49316960102579283</c:v>
                </c:pt>
                <c:pt idx="911">
                  <c:v>0.49351033904160291</c:v>
                </c:pt>
                <c:pt idx="912">
                  <c:v>0.49212598425196852</c:v>
                </c:pt>
                <c:pt idx="913">
                  <c:v>0.4918839153959666</c:v>
                </c:pt>
                <c:pt idx="914">
                  <c:v>0.49108677503314829</c:v>
                </c:pt>
                <c:pt idx="915">
                  <c:v>0.48914106828409315</c:v>
                </c:pt>
                <c:pt idx="916">
                  <c:v>0.48964402879106889</c:v>
                </c:pt>
                <c:pt idx="917">
                  <c:v>0.48957211397238809</c:v>
                </c:pt>
                <c:pt idx="918">
                  <c:v>0.49111089283960319</c:v>
                </c:pt>
                <c:pt idx="919">
                  <c:v>0.49268364782972851</c:v>
                </c:pt>
                <c:pt idx="920">
                  <c:v>0.49236829148202854</c:v>
                </c:pt>
                <c:pt idx="921">
                  <c:v>0.49561381771323781</c:v>
                </c:pt>
                <c:pt idx="922">
                  <c:v>0.49455984174085071</c:v>
                </c:pt>
                <c:pt idx="923">
                  <c:v>0.49365651379769954</c:v>
                </c:pt>
                <c:pt idx="924">
                  <c:v>0.49348598499802598</c:v>
                </c:pt>
                <c:pt idx="925">
                  <c:v>0.49365651379769954</c:v>
                </c:pt>
                <c:pt idx="926">
                  <c:v>0.49278076183905778</c:v>
                </c:pt>
                <c:pt idx="927">
                  <c:v>0.49111089283960319</c:v>
                </c:pt>
                <c:pt idx="928">
                  <c:v>0.49227133996258737</c:v>
                </c:pt>
                <c:pt idx="929">
                  <c:v>0.49348598499802598</c:v>
                </c:pt>
                <c:pt idx="930">
                  <c:v>0.49443757725587145</c:v>
                </c:pt>
                <c:pt idx="931">
                  <c:v>0.49473111363973676</c:v>
                </c:pt>
                <c:pt idx="932">
                  <c:v>0.49402232980930738</c:v>
                </c:pt>
                <c:pt idx="933">
                  <c:v>0.49429093964707627</c:v>
                </c:pt>
                <c:pt idx="934">
                  <c:v>0.49190811156475966</c:v>
                </c:pt>
                <c:pt idx="935">
                  <c:v>0.49701789264413521</c:v>
                </c:pt>
                <c:pt idx="936">
                  <c:v>0.49478007025876997</c:v>
                </c:pt>
                <c:pt idx="937">
                  <c:v>0.49331557397267034</c:v>
                </c:pt>
                <c:pt idx="938">
                  <c:v>0.49588416145988301</c:v>
                </c:pt>
                <c:pt idx="939">
                  <c:v>0.49446202531645567</c:v>
                </c:pt>
                <c:pt idx="940">
                  <c:v>0.4930723337113555</c:v>
                </c:pt>
                <c:pt idx="941">
                  <c:v>0.4930723337113555</c:v>
                </c:pt>
                <c:pt idx="942">
                  <c:v>0.49034029616553887</c:v>
                </c:pt>
                <c:pt idx="943">
                  <c:v>0.48954814706026339</c:v>
                </c:pt>
                <c:pt idx="944">
                  <c:v>0.4918839153959666</c:v>
                </c:pt>
                <c:pt idx="945">
                  <c:v>0.49278076183905778</c:v>
                </c:pt>
                <c:pt idx="946">
                  <c:v>0.48809058961343227</c:v>
                </c:pt>
                <c:pt idx="947">
                  <c:v>0.48780487804878053</c:v>
                </c:pt>
                <c:pt idx="948">
                  <c:v>0.48923679060665359</c:v>
                </c:pt>
                <c:pt idx="949">
                  <c:v>0.49159374692753915</c:v>
                </c:pt>
                <c:pt idx="950">
                  <c:v>0.49331557397267034</c:v>
                </c:pt>
                <c:pt idx="951">
                  <c:v>0.49414438899046303</c:v>
                </c:pt>
                <c:pt idx="952">
                  <c:v>0.49590875278948671</c:v>
                </c:pt>
                <c:pt idx="953">
                  <c:v>0.49608096041273936</c:v>
                </c:pt>
                <c:pt idx="954">
                  <c:v>0.49583498611662041</c:v>
                </c:pt>
                <c:pt idx="955">
                  <c:v>0.49615480029769293</c:v>
                </c:pt>
                <c:pt idx="956">
                  <c:v>0.49583498611662041</c:v>
                </c:pt>
                <c:pt idx="957">
                  <c:v>0.49443757725587145</c:v>
                </c:pt>
                <c:pt idx="958">
                  <c:v>0.49343728412118815</c:v>
                </c:pt>
                <c:pt idx="959">
                  <c:v>0.49495149475351419</c:v>
                </c:pt>
                <c:pt idx="960">
                  <c:v>0.49630254603206114</c:v>
                </c:pt>
                <c:pt idx="961">
                  <c:v>0.49677098857426727</c:v>
                </c:pt>
                <c:pt idx="962">
                  <c:v>0.49492699826775544</c:v>
                </c:pt>
                <c:pt idx="963">
                  <c:v>0.49297510475720974</c:v>
                </c:pt>
                <c:pt idx="964">
                  <c:v>0.49231981094919258</c:v>
                </c:pt>
                <c:pt idx="965">
                  <c:v>0.49304802287742827</c:v>
                </c:pt>
                <c:pt idx="966">
                  <c:v>0.4878762745767673</c:v>
                </c:pt>
                <c:pt idx="967">
                  <c:v>0.48914106828409315</c:v>
                </c:pt>
                <c:pt idx="968">
                  <c:v>0.48621578256430198</c:v>
                </c:pt>
                <c:pt idx="969">
                  <c:v>0.49007596177407492</c:v>
                </c:pt>
                <c:pt idx="970">
                  <c:v>0.49475559073817538</c:v>
                </c:pt>
                <c:pt idx="971">
                  <c:v>0.49473111363973676</c:v>
                </c:pt>
                <c:pt idx="972">
                  <c:v>0.4918839153959666</c:v>
                </c:pt>
                <c:pt idx="973">
                  <c:v>0.48832893837288799</c:v>
                </c:pt>
                <c:pt idx="974">
                  <c:v>0.49046054244935994</c:v>
                </c:pt>
                <c:pt idx="975">
                  <c:v>0.49416880806483493</c:v>
                </c:pt>
                <c:pt idx="976">
                  <c:v>0.49691910157026437</c:v>
                </c:pt>
                <c:pt idx="977">
                  <c:v>0.49438868838680972</c:v>
                </c:pt>
                <c:pt idx="978">
                  <c:v>0.49458430189425789</c:v>
                </c:pt>
                <c:pt idx="979">
                  <c:v>0.49147294441440997</c:v>
                </c:pt>
                <c:pt idx="980">
                  <c:v>0.4909180166912126</c:v>
                </c:pt>
                <c:pt idx="981">
                  <c:v>0.49084572718794478</c:v>
                </c:pt>
                <c:pt idx="982">
                  <c:v>0.49152125829442123</c:v>
                </c:pt>
                <c:pt idx="983">
                  <c:v>0.49181134116952735</c:v>
                </c:pt>
                <c:pt idx="984">
                  <c:v>0.4920533385819022</c:v>
                </c:pt>
                <c:pt idx="985">
                  <c:v>0.49309664694280081</c:v>
                </c:pt>
                <c:pt idx="986">
                  <c:v>0.49519659304743979</c:v>
                </c:pt>
                <c:pt idx="987">
                  <c:v>0.49312096257211896</c:v>
                </c:pt>
                <c:pt idx="988">
                  <c:v>0.49613018456042862</c:v>
                </c:pt>
                <c:pt idx="989">
                  <c:v>0.50380371807143931</c:v>
                </c:pt>
                <c:pt idx="990">
                  <c:v>0.49763622791739237</c:v>
                </c:pt>
                <c:pt idx="991">
                  <c:v>0.48157958102576454</c:v>
                </c:pt>
                <c:pt idx="992">
                  <c:v>0.48160277403197843</c:v>
                </c:pt>
                <c:pt idx="993">
                  <c:v>0.48253232966608761</c:v>
                </c:pt>
                <c:pt idx="994">
                  <c:v>0.48515427906074132</c:v>
                </c:pt>
                <c:pt idx="995">
                  <c:v>0.4836759371221282</c:v>
                </c:pt>
                <c:pt idx="996">
                  <c:v>0.48470747903640155</c:v>
                </c:pt>
                <c:pt idx="997">
                  <c:v>0.4936808846761454</c:v>
                </c:pt>
                <c:pt idx="998">
                  <c:v>0.49309664694280081</c:v>
                </c:pt>
                <c:pt idx="999">
                  <c:v>0.4844491812808836</c:v>
                </c:pt>
                <c:pt idx="1000">
                  <c:v>0.48818590119117361</c:v>
                </c:pt>
                <c:pt idx="1001">
                  <c:v>0.48616850600418099</c:v>
                </c:pt>
                <c:pt idx="1002">
                  <c:v>0.48264877648535165</c:v>
                </c:pt>
                <c:pt idx="1003">
                  <c:v>0.48346548056468769</c:v>
                </c:pt>
                <c:pt idx="1004">
                  <c:v>0.48421460391245402</c:v>
                </c:pt>
                <c:pt idx="1005">
                  <c:v>0.49473111363973676</c:v>
                </c:pt>
                <c:pt idx="1006">
                  <c:v>0.4919323101141283</c:v>
                </c:pt>
                <c:pt idx="1007">
                  <c:v>0.4919323101141283</c:v>
                </c:pt>
                <c:pt idx="1008">
                  <c:v>0.4938759383642829</c:v>
                </c:pt>
                <c:pt idx="1009">
                  <c:v>0.48638132295719844</c:v>
                </c:pt>
                <c:pt idx="1010">
                  <c:v>0.49019607843137253</c:v>
                </c:pt>
                <c:pt idx="1011">
                  <c:v>0.49441313161277561</c:v>
                </c:pt>
                <c:pt idx="1012">
                  <c:v>0.49603174603174605</c:v>
                </c:pt>
                <c:pt idx="1013">
                  <c:v>0.50266411983512616</c:v>
                </c:pt>
                <c:pt idx="1014">
                  <c:v>0.50423557886244452</c:v>
                </c:pt>
                <c:pt idx="1015">
                  <c:v>0.50387987503779097</c:v>
                </c:pt>
                <c:pt idx="1016">
                  <c:v>0.49304802287742827</c:v>
                </c:pt>
                <c:pt idx="1017">
                  <c:v>0.49239253532916444</c:v>
                </c:pt>
                <c:pt idx="1018">
                  <c:v>0.47830870043526091</c:v>
                </c:pt>
                <c:pt idx="1019">
                  <c:v>0.48978792182984765</c:v>
                </c:pt>
                <c:pt idx="1020">
                  <c:v>0.49411997232928156</c:v>
                </c:pt>
                <c:pt idx="1021">
                  <c:v>0.49771053155484773</c:v>
                </c:pt>
                <c:pt idx="1022">
                  <c:v>0.4998750312421894</c:v>
                </c:pt>
                <c:pt idx="1023">
                  <c:v>0.49957536094319827</c:v>
                </c:pt>
                <c:pt idx="1024">
                  <c:v>0.50122800862112171</c:v>
                </c:pt>
                <c:pt idx="1025">
                  <c:v>0.50864699898270604</c:v>
                </c:pt>
                <c:pt idx="1026">
                  <c:v>0.51205898919555526</c:v>
                </c:pt>
                <c:pt idx="1027">
                  <c:v>0.50722799898554405</c:v>
                </c:pt>
                <c:pt idx="1028">
                  <c:v>0.51554364076919112</c:v>
                </c:pt>
                <c:pt idx="1029">
                  <c:v>0.5209690023443605</c:v>
                </c:pt>
                <c:pt idx="1030">
                  <c:v>0.51880674448767838</c:v>
                </c:pt>
                <c:pt idx="1031">
                  <c:v>0.52397170552790151</c:v>
                </c:pt>
                <c:pt idx="1032">
                  <c:v>0.51966949020423014</c:v>
                </c:pt>
                <c:pt idx="1033">
                  <c:v>0.5250170630545492</c:v>
                </c:pt>
                <c:pt idx="1034">
                  <c:v>0.5238893545683152</c:v>
                </c:pt>
                <c:pt idx="1035">
                  <c:v>0.53019458141137799</c:v>
                </c:pt>
                <c:pt idx="1036">
                  <c:v>0.53036329885971889</c:v>
                </c:pt>
                <c:pt idx="1037">
                  <c:v>0.53225463061528633</c:v>
                </c:pt>
                <c:pt idx="1038">
                  <c:v>0.53132139631262953</c:v>
                </c:pt>
                <c:pt idx="1039">
                  <c:v>0.53185831294543129</c:v>
                </c:pt>
                <c:pt idx="1040">
                  <c:v>0.5340739158299509</c:v>
                </c:pt>
                <c:pt idx="1041">
                  <c:v>0.53174518770605128</c:v>
                </c:pt>
                <c:pt idx="1042">
                  <c:v>0.53222630262387571</c:v>
                </c:pt>
                <c:pt idx="1043">
                  <c:v>0.53728777133032457</c:v>
                </c:pt>
                <c:pt idx="1044">
                  <c:v>0.5411841108345059</c:v>
                </c:pt>
                <c:pt idx="1045">
                  <c:v>0.54430655345090362</c:v>
                </c:pt>
                <c:pt idx="1046">
                  <c:v>0.54728546409807355</c:v>
                </c:pt>
                <c:pt idx="1047">
                  <c:v>0.54472164723826122</c:v>
                </c:pt>
                <c:pt idx="1048">
                  <c:v>0.54534547635927355</c:v>
                </c:pt>
                <c:pt idx="1049">
                  <c:v>0.55026687943652675</c:v>
                </c:pt>
                <c:pt idx="1050">
                  <c:v>0.54770511556577939</c:v>
                </c:pt>
                <c:pt idx="1051">
                  <c:v>0.54902822005051066</c:v>
                </c:pt>
                <c:pt idx="1052">
                  <c:v>0.54755516618299294</c:v>
                </c:pt>
                <c:pt idx="1053">
                  <c:v>0.54779512462339086</c:v>
                </c:pt>
                <c:pt idx="1054">
                  <c:v>0.54558350155491298</c:v>
                </c:pt>
                <c:pt idx="1055">
                  <c:v>0.54752518615856327</c:v>
                </c:pt>
                <c:pt idx="1056">
                  <c:v>0.5487269534679543</c:v>
                </c:pt>
                <c:pt idx="1057">
                  <c:v>0.54854635216675807</c:v>
                </c:pt>
                <c:pt idx="1058">
                  <c:v>0.54887754541961686</c:v>
                </c:pt>
                <c:pt idx="1059">
                  <c:v>0.55020632737276487</c:v>
                </c:pt>
                <c:pt idx="1060">
                  <c:v>0.55230310394344417</c:v>
                </c:pt>
                <c:pt idx="1061">
                  <c:v>0.54948074070003849</c:v>
                </c:pt>
                <c:pt idx="1062">
                  <c:v>0.54863663795468265</c:v>
                </c:pt>
                <c:pt idx="1063">
                  <c:v>0.55114638447971775</c:v>
                </c:pt>
                <c:pt idx="1064">
                  <c:v>0.54899807850672522</c:v>
                </c:pt>
                <c:pt idx="1065">
                  <c:v>0.55546297839249015</c:v>
                </c:pt>
                <c:pt idx="1066">
                  <c:v>0.55583347229170144</c:v>
                </c:pt>
                <c:pt idx="1067">
                  <c:v>0.55389387393375433</c:v>
                </c:pt>
                <c:pt idx="1068">
                  <c:v>0.55784893450853512</c:v>
                </c:pt>
                <c:pt idx="1069">
                  <c:v>0.5557099194220616</c:v>
                </c:pt>
                <c:pt idx="1070">
                  <c:v>0.55822261918052918</c:v>
                </c:pt>
                <c:pt idx="1071">
                  <c:v>0.56727932834127526</c:v>
                </c:pt>
                <c:pt idx="1072">
                  <c:v>0.56535504296698325</c:v>
                </c:pt>
                <c:pt idx="1073">
                  <c:v>0.56792367105860975</c:v>
                </c:pt>
                <c:pt idx="1074">
                  <c:v>0.57477871019657434</c:v>
                </c:pt>
                <c:pt idx="1075">
                  <c:v>0.57793446223198286</c:v>
                </c:pt>
                <c:pt idx="1076">
                  <c:v>0.58309037900874627</c:v>
                </c:pt>
                <c:pt idx="1077">
                  <c:v>0.58203829812001628</c:v>
                </c:pt>
                <c:pt idx="1078">
                  <c:v>0.58851224105461397</c:v>
                </c:pt>
                <c:pt idx="1079">
                  <c:v>0.58568583811643438</c:v>
                </c:pt>
                <c:pt idx="1080">
                  <c:v>0.58500058500058494</c:v>
                </c:pt>
                <c:pt idx="1081">
                  <c:v>0.58332847226273121</c:v>
                </c:pt>
                <c:pt idx="1082">
                  <c:v>0.58596038907769843</c:v>
                </c:pt>
                <c:pt idx="1083">
                  <c:v>0.58275058275058278</c:v>
                </c:pt>
                <c:pt idx="1084">
                  <c:v>0.5818351079304126</c:v>
                </c:pt>
                <c:pt idx="1085">
                  <c:v>0.58319239517116706</c:v>
                </c:pt>
                <c:pt idx="1086">
                  <c:v>0.58241118229470001</c:v>
                </c:pt>
                <c:pt idx="1087">
                  <c:v>0.57830210501966228</c:v>
                </c:pt>
                <c:pt idx="1088">
                  <c:v>0.58102376387194232</c:v>
                </c:pt>
                <c:pt idx="1089">
                  <c:v>0.58251296091338034</c:v>
                </c:pt>
                <c:pt idx="1090">
                  <c:v>0.58061893978981594</c:v>
                </c:pt>
                <c:pt idx="1091">
                  <c:v>0.58241118229470001</c:v>
                </c:pt>
                <c:pt idx="1092">
                  <c:v>0.58092250493784126</c:v>
                </c:pt>
                <c:pt idx="1093">
                  <c:v>0.5792400370713624</c:v>
                </c:pt>
                <c:pt idx="1094">
                  <c:v>0.57917294104019468</c:v>
                </c:pt>
                <c:pt idx="1095">
                  <c:v>0.58247903075489282</c:v>
                </c:pt>
                <c:pt idx="1096">
                  <c:v>0.58153058850895556</c:v>
                </c:pt>
                <c:pt idx="1097">
                  <c:v>0.57696745903531044</c:v>
                </c:pt>
                <c:pt idx="1098">
                  <c:v>0.57263929450838913</c:v>
                </c:pt>
                <c:pt idx="1099">
                  <c:v>0.57214784300263188</c:v>
                </c:pt>
                <c:pt idx="1100">
                  <c:v>0.57461357237257948</c:v>
                </c:pt>
                <c:pt idx="1101">
                  <c:v>0.57520851308599374</c:v>
                </c:pt>
                <c:pt idx="1102">
                  <c:v>0.56802044873615454</c:v>
                </c:pt>
                <c:pt idx="1103">
                  <c:v>0.56860180815374994</c:v>
                </c:pt>
                <c:pt idx="1104">
                  <c:v>0.57061340941512129</c:v>
                </c:pt>
                <c:pt idx="1105">
                  <c:v>0.5669898508816692</c:v>
                </c:pt>
                <c:pt idx="1106">
                  <c:v>0.56863414079381325</c:v>
                </c:pt>
                <c:pt idx="1107">
                  <c:v>0.56535504296698325</c:v>
                </c:pt>
                <c:pt idx="1108">
                  <c:v>0.56170308374992983</c:v>
                </c:pt>
                <c:pt idx="1109">
                  <c:v>0.56100981767180924</c:v>
                </c:pt>
                <c:pt idx="1110">
                  <c:v>0.55856560353013462</c:v>
                </c:pt>
                <c:pt idx="1111">
                  <c:v>0.56104129263913827</c:v>
                </c:pt>
                <c:pt idx="1112">
                  <c:v>0.55432372505543237</c:v>
                </c:pt>
                <c:pt idx="1113">
                  <c:v>0.5557099194220616</c:v>
                </c:pt>
                <c:pt idx="1114">
                  <c:v>0.54303556882975834</c:v>
                </c:pt>
                <c:pt idx="1115">
                  <c:v>0.5402485143165856</c:v>
                </c:pt>
                <c:pt idx="1116">
                  <c:v>0.54244643341470034</c:v>
                </c:pt>
                <c:pt idx="1117">
                  <c:v>0.54899807850672522</c:v>
                </c:pt>
                <c:pt idx="1118">
                  <c:v>0.54495912806539515</c:v>
                </c:pt>
                <c:pt idx="1119">
                  <c:v>0.53384582532564595</c:v>
                </c:pt>
                <c:pt idx="1120">
                  <c:v>0.53671103477887505</c:v>
                </c:pt>
                <c:pt idx="1121">
                  <c:v>0.53599185292383555</c:v>
                </c:pt>
                <c:pt idx="1122">
                  <c:v>0.5319714863283328</c:v>
                </c:pt>
                <c:pt idx="1123">
                  <c:v>0.53734551316496504</c:v>
                </c:pt>
                <c:pt idx="1124">
                  <c:v>0.53746103407502954</c:v>
                </c:pt>
                <c:pt idx="1125">
                  <c:v>0.53777897284216192</c:v>
                </c:pt>
                <c:pt idx="1126">
                  <c:v>0.53937432578209277</c:v>
                </c:pt>
                <c:pt idx="1127">
                  <c:v>0.53809728798966849</c:v>
                </c:pt>
                <c:pt idx="1128">
                  <c:v>0.54279976116810502</c:v>
                </c:pt>
                <c:pt idx="1129">
                  <c:v>0.53556126820908312</c:v>
                </c:pt>
                <c:pt idx="1130">
                  <c:v>0.53867700926524453</c:v>
                </c:pt>
                <c:pt idx="1131">
                  <c:v>0.53783682030871838</c:v>
                </c:pt>
                <c:pt idx="1132">
                  <c:v>0.53282182438192671</c:v>
                </c:pt>
                <c:pt idx="1133">
                  <c:v>0.53809728798966849</c:v>
                </c:pt>
                <c:pt idx="1134">
                  <c:v>0.54698610655289359</c:v>
                </c:pt>
                <c:pt idx="1135">
                  <c:v>0.55389387393375433</c:v>
                </c:pt>
                <c:pt idx="1136">
                  <c:v>0.55020632737276487</c:v>
                </c:pt>
                <c:pt idx="1137">
                  <c:v>0.55580257892396623</c:v>
                </c:pt>
                <c:pt idx="1138">
                  <c:v>0.55788005578800559</c:v>
                </c:pt>
                <c:pt idx="1139">
                  <c:v>0.56034965818670857</c:v>
                </c:pt>
                <c:pt idx="1140">
                  <c:v>0.55741360089186176</c:v>
                </c:pt>
                <c:pt idx="1141">
                  <c:v>0.55555555555555558</c:v>
                </c:pt>
                <c:pt idx="1142">
                  <c:v>0.55294442908487695</c:v>
                </c:pt>
                <c:pt idx="1143">
                  <c:v>0.54168246573858403</c:v>
                </c:pt>
                <c:pt idx="1144">
                  <c:v>0.53376034160661867</c:v>
                </c:pt>
                <c:pt idx="1145">
                  <c:v>0.52982939493483094</c:v>
                </c:pt>
                <c:pt idx="1146">
                  <c:v>0.53307745615437929</c:v>
                </c:pt>
                <c:pt idx="1147">
                  <c:v>0.5369704129302475</c:v>
                </c:pt>
                <c:pt idx="1148">
                  <c:v>0.55105527084366568</c:v>
                </c:pt>
                <c:pt idx="1149">
                  <c:v>0.55334218680832226</c:v>
                </c:pt>
                <c:pt idx="1150">
                  <c:v>0.5615453728661276</c:v>
                </c:pt>
                <c:pt idx="1151">
                  <c:v>0.56577086280056577</c:v>
                </c:pt>
                <c:pt idx="1152">
                  <c:v>0.56395217685540266</c:v>
                </c:pt>
                <c:pt idx="1153">
                  <c:v>0.56423856006319473</c:v>
                </c:pt>
                <c:pt idx="1154">
                  <c:v>0.56708631053646363</c:v>
                </c:pt>
                <c:pt idx="1155">
                  <c:v>0.57339449541284404</c:v>
                </c:pt>
                <c:pt idx="1156">
                  <c:v>0.56785917092561045</c:v>
                </c:pt>
                <c:pt idx="1157">
                  <c:v>0.56834327934072182</c:v>
                </c:pt>
                <c:pt idx="1158">
                  <c:v>0.57461357237257948</c:v>
                </c:pt>
                <c:pt idx="1159">
                  <c:v>0.57100439673385484</c:v>
                </c:pt>
                <c:pt idx="1160">
                  <c:v>0.57339449541284404</c:v>
                </c:pt>
                <c:pt idx="1161">
                  <c:v>0.57656826568265684</c:v>
                </c:pt>
                <c:pt idx="1162">
                  <c:v>0.57597051030987212</c:v>
                </c:pt>
                <c:pt idx="1163">
                  <c:v>0.57329587800263715</c:v>
                </c:pt>
                <c:pt idx="1164">
                  <c:v>0.58990089664936285</c:v>
                </c:pt>
                <c:pt idx="1165">
                  <c:v>0.59189109203906476</c:v>
                </c:pt>
                <c:pt idx="1166">
                  <c:v>0.58506903814650124</c:v>
                </c:pt>
                <c:pt idx="1167">
                  <c:v>0.56850483229107451</c:v>
                </c:pt>
                <c:pt idx="1168">
                  <c:v>0.56737588652482274</c:v>
                </c:pt>
                <c:pt idx="1169">
                  <c:v>0.5714938850154303</c:v>
                </c:pt>
                <c:pt idx="1170">
                  <c:v>0.56439778756067271</c:v>
                </c:pt>
                <c:pt idx="1171">
                  <c:v>0.5592841163310962</c:v>
                </c:pt>
                <c:pt idx="1172">
                  <c:v>0.5660270560932813</c:v>
                </c:pt>
                <c:pt idx="1173">
                  <c:v>0.56873116078029917</c:v>
                </c:pt>
                <c:pt idx="1174">
                  <c:v>0.56561085972850678</c:v>
                </c:pt>
                <c:pt idx="1175">
                  <c:v>0.577634011090573</c:v>
                </c:pt>
                <c:pt idx="1176">
                  <c:v>0.57270488517267049</c:v>
                </c:pt>
                <c:pt idx="1177">
                  <c:v>0.56338028169014087</c:v>
                </c:pt>
                <c:pt idx="1178">
                  <c:v>0.56915196357427433</c:v>
                </c:pt>
                <c:pt idx="1179">
                  <c:v>0.5714938850154303</c:v>
                </c:pt>
                <c:pt idx="1180">
                  <c:v>0.56580287427860132</c:v>
                </c:pt>
                <c:pt idx="1181">
                  <c:v>0.55257777532187657</c:v>
                </c:pt>
                <c:pt idx="1182">
                  <c:v>0.54445472858931776</c:v>
                </c:pt>
                <c:pt idx="1183">
                  <c:v>0.533731853116994</c:v>
                </c:pt>
                <c:pt idx="1184">
                  <c:v>0.52960491473360871</c:v>
                </c:pt>
                <c:pt idx="1185">
                  <c:v>0.54054054054054046</c:v>
                </c:pt>
                <c:pt idx="1186">
                  <c:v>0.54698610655289359</c:v>
                </c:pt>
                <c:pt idx="1187">
                  <c:v>0.54999450005499939</c:v>
                </c:pt>
                <c:pt idx="1188">
                  <c:v>0.55478502080443826</c:v>
                </c:pt>
                <c:pt idx="1189">
                  <c:v>0.54156512320606554</c:v>
                </c:pt>
                <c:pt idx="1190">
                  <c:v>0.53743214919116455</c:v>
                </c:pt>
                <c:pt idx="1191">
                  <c:v>0.5319714863283328</c:v>
                </c:pt>
                <c:pt idx="1192">
                  <c:v>0.54498882772903157</c:v>
                </c:pt>
                <c:pt idx="1193">
                  <c:v>0.55800457563752026</c:v>
                </c:pt>
                <c:pt idx="1194">
                  <c:v>0.55944055944055937</c:v>
                </c:pt>
                <c:pt idx="1195">
                  <c:v>0.58445353594389249</c:v>
                </c:pt>
                <c:pt idx="1196">
                  <c:v>0.58411214953271029</c:v>
                </c:pt>
                <c:pt idx="1197">
                  <c:v>0.5798782255726298</c:v>
                </c:pt>
                <c:pt idx="1198">
                  <c:v>0.58418039490594698</c:v>
                </c:pt>
                <c:pt idx="1199">
                  <c:v>0.58678558854594531</c:v>
                </c:pt>
                <c:pt idx="1200">
                  <c:v>0.59523809523809523</c:v>
                </c:pt>
                <c:pt idx="1201">
                  <c:v>0.60401063058709836</c:v>
                </c:pt>
                <c:pt idx="1202">
                  <c:v>0.60459492140266025</c:v>
                </c:pt>
                <c:pt idx="1203">
                  <c:v>0.60222824450466728</c:v>
                </c:pt>
                <c:pt idx="1204">
                  <c:v>0.60525360125892758</c:v>
                </c:pt>
                <c:pt idx="1205">
                  <c:v>0.60871682493304113</c:v>
                </c:pt>
                <c:pt idx="1206">
                  <c:v>0.62519537355423571</c:v>
                </c:pt>
                <c:pt idx="1207">
                  <c:v>0.63171193935565384</c:v>
                </c:pt>
                <c:pt idx="1208">
                  <c:v>0.63011972274732198</c:v>
                </c:pt>
                <c:pt idx="1209">
                  <c:v>0.62711651824909065</c:v>
                </c:pt>
                <c:pt idx="1210">
                  <c:v>0.62324711748208161</c:v>
                </c:pt>
                <c:pt idx="1211">
                  <c:v>0.6211180124223602</c:v>
                </c:pt>
                <c:pt idx="1212">
                  <c:v>0.62196790645602695</c:v>
                </c:pt>
                <c:pt idx="1213">
                  <c:v>0.62496093994125368</c:v>
                </c:pt>
                <c:pt idx="1214">
                  <c:v>0.62383031815346224</c:v>
                </c:pt>
                <c:pt idx="1215">
                  <c:v>0.6248828344685371</c:v>
                </c:pt>
                <c:pt idx="1216">
                  <c:v>0.62208398133748055</c:v>
                </c:pt>
                <c:pt idx="1217">
                  <c:v>0.63155235569028678</c:v>
                </c:pt>
                <c:pt idx="1218">
                  <c:v>0.6281012499214873</c:v>
                </c:pt>
                <c:pt idx="1219">
                  <c:v>0.62695924764890287</c:v>
                </c:pt>
                <c:pt idx="1220">
                  <c:v>0.61961707664663246</c:v>
                </c:pt>
                <c:pt idx="1221">
                  <c:v>0.61282019855374437</c:v>
                </c:pt>
                <c:pt idx="1222">
                  <c:v>0.61549824582999935</c:v>
                </c:pt>
                <c:pt idx="1223">
                  <c:v>0.61312078479460452</c:v>
                </c:pt>
                <c:pt idx="1224">
                  <c:v>0.62511720947677696</c:v>
                </c:pt>
                <c:pt idx="1225">
                  <c:v>0.62460961898813239</c:v>
                </c:pt>
                <c:pt idx="1226">
                  <c:v>0.63307166371233226</c:v>
                </c:pt>
                <c:pt idx="1227">
                  <c:v>0.63865116873163874</c:v>
                </c:pt>
                <c:pt idx="1228">
                  <c:v>0.63852882957665535</c:v>
                </c:pt>
                <c:pt idx="1229">
                  <c:v>0.6402048655569782</c:v>
                </c:pt>
                <c:pt idx="1230">
                  <c:v>0.64557779212395094</c:v>
                </c:pt>
                <c:pt idx="1231">
                  <c:v>0.64073813032613569</c:v>
                </c:pt>
                <c:pt idx="1232">
                  <c:v>0.63901846763371462</c:v>
                </c:pt>
                <c:pt idx="1233">
                  <c:v>0.6521880910454575</c:v>
                </c:pt>
                <c:pt idx="1234">
                  <c:v>0.64834024896265563</c:v>
                </c:pt>
                <c:pt idx="1235">
                  <c:v>0.64308681672025725</c:v>
                </c:pt>
                <c:pt idx="1236">
                  <c:v>0.64399793920659454</c:v>
                </c:pt>
                <c:pt idx="1237">
                  <c:v>0.64012290359749069</c:v>
                </c:pt>
                <c:pt idx="1238">
                  <c:v>0.63877355477483233</c:v>
                </c:pt>
                <c:pt idx="1239">
                  <c:v>0.634719136781974</c:v>
                </c:pt>
                <c:pt idx="1240">
                  <c:v>0.63532401524777637</c:v>
                </c:pt>
                <c:pt idx="1241">
                  <c:v>0.63411540900443886</c:v>
                </c:pt>
                <c:pt idx="1242">
                  <c:v>0.63673989175421841</c:v>
                </c:pt>
                <c:pt idx="1243">
                  <c:v>0.6338742393509128</c:v>
                </c:pt>
                <c:pt idx="1244">
                  <c:v>0.63259109311740891</c:v>
                </c:pt>
                <c:pt idx="1245">
                  <c:v>0.63889598773319711</c:v>
                </c:pt>
                <c:pt idx="1246">
                  <c:v>0.64288010286081643</c:v>
                </c:pt>
                <c:pt idx="1247">
                  <c:v>0.63706440721156909</c:v>
                </c:pt>
                <c:pt idx="1248">
                  <c:v>0.63930443677279114</c:v>
                </c:pt>
                <c:pt idx="1249">
                  <c:v>0.64341783554240117</c:v>
                </c:pt>
                <c:pt idx="1250">
                  <c:v>0.64271482743106878</c:v>
                </c:pt>
                <c:pt idx="1251">
                  <c:v>0.63524329818320413</c:v>
                </c:pt>
                <c:pt idx="1252">
                  <c:v>0.63686154629983438</c:v>
                </c:pt>
                <c:pt idx="1253">
                  <c:v>0.63259109311740891</c:v>
                </c:pt>
                <c:pt idx="1254">
                  <c:v>0.62664494297531015</c:v>
                </c:pt>
                <c:pt idx="1255">
                  <c:v>0.62644866253210552</c:v>
                </c:pt>
                <c:pt idx="1256">
                  <c:v>0.62841701753283485</c:v>
                </c:pt>
                <c:pt idx="1257">
                  <c:v>0.62980224209598179</c:v>
                </c:pt>
                <c:pt idx="1258">
                  <c:v>0.62964362171011201</c:v>
                </c:pt>
                <c:pt idx="1259">
                  <c:v>0.62715584822828474</c:v>
                </c:pt>
                <c:pt idx="1260">
                  <c:v>0.62648790878336047</c:v>
                </c:pt>
                <c:pt idx="1261">
                  <c:v>0.62104086448888329</c:v>
                </c:pt>
                <c:pt idx="1262">
                  <c:v>0.62578222778473092</c:v>
                </c:pt>
                <c:pt idx="1263">
                  <c:v>0.63219117461120244</c:v>
                </c:pt>
                <c:pt idx="1264">
                  <c:v>0.62893081761006286</c:v>
                </c:pt>
                <c:pt idx="1265">
                  <c:v>0.62570391690651983</c:v>
                </c:pt>
                <c:pt idx="1266">
                  <c:v>0.63004032258064513</c:v>
                </c:pt>
                <c:pt idx="1267">
                  <c:v>0.63203134875489819</c:v>
                </c:pt>
                <c:pt idx="1268">
                  <c:v>0.63391442155309041</c:v>
                </c:pt>
                <c:pt idx="1269">
                  <c:v>0.63251106894370657</c:v>
                </c:pt>
                <c:pt idx="1270">
                  <c:v>0.63512226103524927</c:v>
                </c:pt>
                <c:pt idx="1271">
                  <c:v>0.6337135614702154</c:v>
                </c:pt>
                <c:pt idx="1272">
                  <c:v>0.62794348508634223</c:v>
                </c:pt>
                <c:pt idx="1273">
                  <c:v>0.63323201621073966</c:v>
                </c:pt>
                <c:pt idx="1274">
                  <c:v>0.62664494297531015</c:v>
                </c:pt>
                <c:pt idx="1275">
                  <c:v>0.62519537355423571</c:v>
                </c:pt>
                <c:pt idx="1276">
                  <c:v>0.61621888094651223</c:v>
                </c:pt>
                <c:pt idx="1277">
                  <c:v>0.61451484053339889</c:v>
                </c:pt>
                <c:pt idx="1278">
                  <c:v>0.61376051064874482</c:v>
                </c:pt>
                <c:pt idx="1279">
                  <c:v>0.61057516180241789</c:v>
                </c:pt>
                <c:pt idx="1280">
                  <c:v>0.61950192045595343</c:v>
                </c:pt>
                <c:pt idx="1281">
                  <c:v>0.61869702406731419</c:v>
                </c:pt>
                <c:pt idx="1282">
                  <c:v>0.62042437026926422</c:v>
                </c:pt>
                <c:pt idx="1283">
                  <c:v>0.61785603954278656</c:v>
                </c:pt>
                <c:pt idx="1284">
                  <c:v>0.61300803040519836</c:v>
                </c:pt>
                <c:pt idx="1285">
                  <c:v>0.61147119970649388</c:v>
                </c:pt>
                <c:pt idx="1286">
                  <c:v>0.6184291898577613</c:v>
                </c:pt>
                <c:pt idx="1287">
                  <c:v>0.61713157245124661</c:v>
                </c:pt>
                <c:pt idx="1288">
                  <c:v>0.62208398133748055</c:v>
                </c:pt>
                <c:pt idx="1289">
                  <c:v>0.61881188118811881</c:v>
                </c:pt>
                <c:pt idx="1290">
                  <c:v>0.62119517952540693</c:v>
                </c:pt>
                <c:pt idx="1291">
                  <c:v>0.61500615006150061</c:v>
                </c:pt>
                <c:pt idx="1292">
                  <c:v>0.62285892245406416</c:v>
                </c:pt>
                <c:pt idx="1293">
                  <c:v>0.62964362171011201</c:v>
                </c:pt>
                <c:pt idx="1294">
                  <c:v>0.63411540900443886</c:v>
                </c:pt>
                <c:pt idx="1295">
                  <c:v>0.63673989175421841</c:v>
                </c:pt>
                <c:pt idx="1296">
                  <c:v>0.63027858313374507</c:v>
                </c:pt>
                <c:pt idx="1297">
                  <c:v>0.63816209317166561</c:v>
                </c:pt>
                <c:pt idx="1298">
                  <c:v>0.63897763578274758</c:v>
                </c:pt>
                <c:pt idx="1299">
                  <c:v>0.634719136781974</c:v>
                </c:pt>
                <c:pt idx="1300">
                  <c:v>0.63938618925831203</c:v>
                </c:pt>
                <c:pt idx="1301">
                  <c:v>0.63938618925831203</c:v>
                </c:pt>
                <c:pt idx="1302">
                  <c:v>0.63714558776680474</c:v>
                </c:pt>
                <c:pt idx="1303">
                  <c:v>0.63323201621073966</c:v>
                </c:pt>
                <c:pt idx="1304">
                  <c:v>0.6288517167651867</c:v>
                </c:pt>
                <c:pt idx="1305">
                  <c:v>0.63588960956377971</c:v>
                </c:pt>
                <c:pt idx="1306">
                  <c:v>0.6333122229259025</c:v>
                </c:pt>
                <c:pt idx="1307">
                  <c:v>0.62794348508634223</c:v>
                </c:pt>
                <c:pt idx="1308">
                  <c:v>0.62821962558110311</c:v>
                </c:pt>
                <c:pt idx="1309">
                  <c:v>0.63299151791365993</c:v>
                </c:pt>
                <c:pt idx="1310">
                  <c:v>0.63379389022689814</c:v>
                </c:pt>
                <c:pt idx="1311">
                  <c:v>0.62766758724579463</c:v>
                </c:pt>
                <c:pt idx="1312">
                  <c:v>0.61911837543338288</c:v>
                </c:pt>
                <c:pt idx="1313">
                  <c:v>0.62208398133748055</c:v>
                </c:pt>
                <c:pt idx="1314">
                  <c:v>0.62107943605987204</c:v>
                </c:pt>
                <c:pt idx="1315">
                  <c:v>0.6174364040503828</c:v>
                </c:pt>
                <c:pt idx="1316">
                  <c:v>0.61436382625790997</c:v>
                </c:pt>
                <c:pt idx="1317">
                  <c:v>0.60371890847621346</c:v>
                </c:pt>
                <c:pt idx="1318">
                  <c:v>0.60371890847621346</c:v>
                </c:pt>
                <c:pt idx="1319">
                  <c:v>0.60215571746853735</c:v>
                </c:pt>
                <c:pt idx="1320">
                  <c:v>0.60306356289952967</c:v>
                </c:pt>
                <c:pt idx="1321">
                  <c:v>0.60313630880579017</c:v>
                </c:pt>
                <c:pt idx="1322">
                  <c:v>0.60222824450466728</c:v>
                </c:pt>
                <c:pt idx="1323">
                  <c:v>0.60049240377109225</c:v>
                </c:pt>
                <c:pt idx="1324">
                  <c:v>0.60092542515473835</c:v>
                </c:pt>
                <c:pt idx="1325">
                  <c:v>0.59844404548174746</c:v>
                </c:pt>
                <c:pt idx="1326">
                  <c:v>0.59523809523809523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887592"/>
        <c:axId val="297887984"/>
      </c:lineChart>
      <c:dateAx>
        <c:axId val="297887592"/>
        <c:scaling>
          <c:orientation val="minMax"/>
        </c:scaling>
        <c:delete val="0"/>
        <c:axPos val="b"/>
        <c:numFmt formatCode="yyyy\-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87984"/>
        <c:crosses val="autoZero"/>
        <c:auto val="1"/>
        <c:lblOffset val="100"/>
        <c:baseTimeUnit val="days"/>
        <c:majorUnit val="1"/>
        <c:majorTimeUnit val="years"/>
      </c:dateAx>
      <c:valAx>
        <c:axId val="297887984"/>
        <c:scaling>
          <c:orientation val="minMax"/>
          <c:min val="0.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875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B40D1D3-25FC-42B3-9015-2176654383B2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DC338A9-4706-4D3E-BC1A-D5708FB80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0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59EF324-11CC-44E3-9855-6494C5E4A0C9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696913"/>
            <a:ext cx="45053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184DD9B-ACD1-470B-8CAF-10EED56E9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6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03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5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5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19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6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6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56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5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26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6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19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2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63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64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49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65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37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04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79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24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4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4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53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2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26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1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63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83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4DD9B-ACD1-470B-8CAF-10EED56E91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9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3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5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56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3672"/>
            <a:ext cx="8534400" cy="338328"/>
          </a:xfrm>
        </p:spPr>
        <p:txBody>
          <a:bodyPr>
            <a:noAutofit/>
          </a:bodyPr>
          <a:lstStyle>
            <a:lvl1pPr algn="l">
              <a:defRPr sz="2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7632"/>
            <a:ext cx="9144000" cy="4620768"/>
          </a:xfrm>
        </p:spPr>
        <p:txBody>
          <a:bodyPr>
            <a:normAutofit/>
          </a:bodyPr>
          <a:lstStyle>
            <a:lvl1pPr marL="382059" indent="-382059">
              <a:buClr>
                <a:srgbClr val="00355F"/>
              </a:buClr>
              <a:buSzPct val="20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00355F"/>
              </a:buCl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09600"/>
            <a:ext cx="8534400" cy="33832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509412" indent="0"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marL="1018824" indent="0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marL="1528237" indent="0"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2037649" indent="0"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7235952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7020980"/>
            <a:ext cx="9144000" cy="216584"/>
          </a:xfrm>
        </p:spPr>
        <p:txBody>
          <a:bodyPr>
            <a:normAutofit/>
          </a:bodyPr>
          <a:lstStyle>
            <a:lvl1pPr marL="0" indent="0">
              <a:buNone/>
              <a:defRPr sz="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09412" indent="0">
              <a:buNone/>
              <a:defRPr/>
            </a:lvl2pPr>
            <a:lvl3pPr marL="1018825" indent="0">
              <a:buNone/>
              <a:defRPr/>
            </a:lvl3pPr>
            <a:lvl4pPr marL="1528237" indent="0">
              <a:buNone/>
              <a:defRPr/>
            </a:lvl4pPr>
            <a:lvl5pPr marL="203764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7235952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6339"/>
            <a:ext cx="3568700" cy="2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4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7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8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6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5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3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3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2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35400" y="7203864"/>
            <a:ext cx="2346960" cy="413808"/>
          </a:xfrm>
          <a:prstGeom prst="rect">
            <a:avLst/>
          </a:prstGeom>
          <a:ln>
            <a:noFill/>
          </a:ln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51108-1FA6-4911-B694-5100118A4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emf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chart" Target="../charts/chart1.xml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chart" Target="../charts/chart1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550578"/>
            <a:ext cx="5680365" cy="1707222"/>
          </a:xfrm>
          <a:prstGeom prst="rect">
            <a:avLst/>
          </a:prstGeom>
          <a:solidFill>
            <a:srgbClr val="4F141B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endParaRPr lang="en-US" sz="1200" b="1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810000"/>
            <a:ext cx="5146964" cy="1206201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lIns="97256" tIns="48628" rIns="97256" bIns="48628" rtlCol="0" anchor="t">
            <a:spAutoFit/>
          </a:bodyPr>
          <a:lstStyle/>
          <a:p>
            <a:r>
              <a:rPr lang="en-US" b="1" cap="all" dirty="0" smtClean="0">
                <a:solidFill>
                  <a:schemeClr val="bg1"/>
                </a:solidFill>
                <a:latin typeface="+mj-lt"/>
                <a:cs typeface="Nirmala UI" panose="020B0502040204020203" pitchFamily="34" charset="0"/>
              </a:rPr>
              <a:t>Group 1 Automotive (NYSE:GBI)</a:t>
            </a:r>
          </a:p>
          <a:p>
            <a:endParaRPr lang="en-US" sz="500" dirty="0" smtClean="0">
              <a:solidFill>
                <a:schemeClr val="accent2">
                  <a:lumMod val="10000"/>
                  <a:lumOff val="90000"/>
                </a:schemeClr>
              </a:solidFill>
              <a:cs typeface="Nirmala UI" panose="020B0502040204020203" pitchFamily="34" charset="0"/>
            </a:endParaRPr>
          </a:p>
          <a:p>
            <a:r>
              <a:rPr lang="en-US" sz="1400" dirty="0" smtClean="0">
                <a:solidFill>
                  <a:schemeClr val="accent2">
                    <a:lumMod val="10000"/>
                    <a:lumOff val="90000"/>
                  </a:schemeClr>
                </a:solidFill>
                <a:cs typeface="Nirmala UI" panose="020B0502040204020203" pitchFamily="34" charset="0"/>
              </a:rPr>
              <a:t>Market Capitalization: $1.38B</a:t>
            </a:r>
          </a:p>
          <a:p>
            <a:endParaRPr lang="en-US" sz="500" dirty="0">
              <a:solidFill>
                <a:schemeClr val="accent2">
                  <a:lumMod val="10000"/>
                  <a:lumOff val="90000"/>
                </a:schemeClr>
              </a:solidFill>
              <a:cs typeface="Nirmala UI" panose="020B0502040204020203" pitchFamily="34" charset="0"/>
            </a:endParaRPr>
          </a:p>
          <a:p>
            <a:r>
              <a:rPr lang="en-US" sz="1400" dirty="0" smtClean="0">
                <a:solidFill>
                  <a:schemeClr val="accent2">
                    <a:lumMod val="10000"/>
                    <a:lumOff val="90000"/>
                  </a:schemeClr>
                </a:solidFill>
                <a:cs typeface="Nirmala UI" panose="020B0502040204020203" pitchFamily="34" charset="0"/>
              </a:rPr>
              <a:t>Current </a:t>
            </a:r>
            <a:r>
              <a:rPr lang="en-US" sz="1400" dirty="0">
                <a:solidFill>
                  <a:schemeClr val="accent2">
                    <a:lumMod val="10000"/>
                    <a:lumOff val="90000"/>
                  </a:schemeClr>
                </a:solidFill>
                <a:cs typeface="Nirmala UI" panose="020B0502040204020203" pitchFamily="34" charset="0"/>
              </a:rPr>
              <a:t>Price: </a:t>
            </a:r>
            <a:r>
              <a:rPr lang="en-US" sz="1400" dirty="0" smtClean="0">
                <a:solidFill>
                  <a:schemeClr val="accent2">
                    <a:lumMod val="10000"/>
                    <a:lumOff val="90000"/>
                  </a:schemeClr>
                </a:solidFill>
                <a:cs typeface="Nirmala UI" panose="020B0502040204020203" pitchFamily="34" charset="0"/>
              </a:rPr>
              <a:t>$59.03 (April 17, 2016)</a:t>
            </a:r>
            <a:endParaRPr lang="en-US" sz="1400" dirty="0">
              <a:solidFill>
                <a:schemeClr val="accent2">
                  <a:lumMod val="10000"/>
                  <a:lumOff val="90000"/>
                </a:schemeClr>
              </a:solidFill>
              <a:cs typeface="Nirmala UI" panose="020B0502040204020203" pitchFamily="34" charset="0"/>
            </a:endParaRPr>
          </a:p>
          <a:p>
            <a:r>
              <a:rPr lang="en-US" sz="1400" dirty="0">
                <a:solidFill>
                  <a:schemeClr val="accent2">
                    <a:lumMod val="10000"/>
                    <a:lumOff val="90000"/>
                  </a:schemeClr>
                </a:solidFill>
                <a:cs typeface="Nirmala UI" panose="020B0502040204020203" pitchFamily="34" charset="0"/>
              </a:rPr>
              <a:t>Price Target: $30</a:t>
            </a:r>
            <a:endParaRPr lang="en-US" sz="1400" dirty="0" smtClean="0">
              <a:solidFill>
                <a:schemeClr val="accent2">
                  <a:lumMod val="10000"/>
                  <a:lumOff val="90000"/>
                </a:schemeClr>
              </a:solidFill>
              <a:latin typeface="+mj-lt"/>
              <a:cs typeface="Nirmala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690" y="556691"/>
            <a:ext cx="2743200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Nirmala UI" panose="020B0502040204020203" pitchFamily="34" charset="0"/>
              </a:rPr>
              <a:t>Short Recommendation</a:t>
            </a:r>
          </a:p>
          <a:p>
            <a:endParaRPr lang="en-US" sz="700" dirty="0">
              <a:cs typeface="Nirmala UI" panose="020B0502040204020203" pitchFamily="34" charset="0"/>
            </a:endParaRPr>
          </a:p>
          <a:p>
            <a:endParaRPr lang="en-US" sz="1200" dirty="0">
              <a:cs typeface="Nirmala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8705" y="457200"/>
            <a:ext cx="908514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80365" y="457200"/>
            <a:ext cx="0" cy="73152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23" y="2861003"/>
            <a:ext cx="2234377" cy="644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" y="2971800"/>
            <a:ext cx="4170908" cy="3383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680365" y="3550578"/>
            <a:ext cx="4378035" cy="170722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endParaRPr lang="en-US" sz="1200" b="1" dirty="0" smtClean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648095"/>
            <a:ext cx="3640252" cy="15234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cs typeface="Arial"/>
              </a:rPr>
              <a:t>Matthew Greenberg</a:t>
            </a:r>
          </a:p>
          <a:p>
            <a:pPr algn="r"/>
            <a:r>
              <a:rPr lang="en-US" sz="1200" dirty="0" smtClean="0">
                <a:cs typeface="Arial"/>
              </a:rPr>
              <a:t>Rutgers University</a:t>
            </a:r>
          </a:p>
          <a:p>
            <a:pPr algn="r"/>
            <a:endParaRPr lang="en-US" sz="500" dirty="0">
              <a:cs typeface="Arial"/>
            </a:endParaRPr>
          </a:p>
          <a:p>
            <a:pPr algn="r"/>
            <a:r>
              <a:rPr lang="en-US" sz="1600" dirty="0">
                <a:cs typeface="Arial"/>
              </a:rPr>
              <a:t>Jonathan Chang</a:t>
            </a:r>
          </a:p>
          <a:p>
            <a:pPr algn="r"/>
            <a:r>
              <a:rPr lang="en-US" sz="1200" dirty="0">
                <a:cs typeface="Arial"/>
              </a:rPr>
              <a:t>Queen’s Smith School of </a:t>
            </a:r>
            <a:r>
              <a:rPr lang="en-US" sz="1200" dirty="0" smtClean="0">
                <a:cs typeface="Arial"/>
              </a:rPr>
              <a:t>Business</a:t>
            </a:r>
          </a:p>
          <a:p>
            <a:pPr algn="r"/>
            <a:endParaRPr lang="en-US" sz="400" dirty="0">
              <a:cs typeface="Arial"/>
            </a:endParaRPr>
          </a:p>
          <a:p>
            <a:pPr algn="r"/>
            <a:r>
              <a:rPr lang="en-US" sz="1600" dirty="0" smtClean="0">
                <a:cs typeface="Arial"/>
              </a:rPr>
              <a:t>Chris </a:t>
            </a:r>
            <a:r>
              <a:rPr lang="en-US" sz="1600" dirty="0" err="1" smtClean="0">
                <a:cs typeface="Arial"/>
              </a:rPr>
              <a:t>Kapasakis</a:t>
            </a:r>
            <a:endParaRPr lang="en-US" sz="1600" dirty="0" smtClean="0">
              <a:cs typeface="Arial"/>
            </a:endParaRPr>
          </a:p>
          <a:p>
            <a:pPr algn="r"/>
            <a:r>
              <a:rPr lang="en-US" sz="1200" dirty="0" smtClean="0">
                <a:cs typeface="Arial"/>
              </a:rPr>
              <a:t>Rutgers University</a:t>
            </a:r>
            <a:endParaRPr lang="en-US" sz="9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3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10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Auto Loan Financing: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On the Verge of Bursting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9143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Forced terms of payment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1524000"/>
            <a:ext cx="84581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Lenders are forcing lower quality buyers into longer term </a:t>
            </a:r>
            <a:r>
              <a:rPr lang="en-US" sz="1800" dirty="0" smtClean="0"/>
              <a:t>loans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Generating higher volumes and short-term performance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On the basis of optimistic projections for future loan environment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Lack of conscience for sustainability of industry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Experian Automotive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1056" y="3048000"/>
            <a:ext cx="9130142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Average New Loan Term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944097"/>
              </p:ext>
            </p:extLst>
          </p:nvPr>
        </p:nvGraphicFramePr>
        <p:xfrm>
          <a:off x="685800" y="3352800"/>
          <a:ext cx="8661403" cy="382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71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11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Auto Loan Financing: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On the Verge of Bursting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sustainability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Average New Loan Rate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498600"/>
            <a:ext cx="43433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These gains in car sales are unsustainable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Sub-prime buyers are taking on much more debt with much higher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Interest rates are up slightly YoY</a:t>
            </a:r>
            <a:endParaRPr lang="en-US" sz="1800" dirty="0" smtClean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Experian Automotive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71056" y="41148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Average Used Loan Rate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564182"/>
              </p:ext>
            </p:extLst>
          </p:nvPr>
        </p:nvGraphicFramePr>
        <p:xfrm>
          <a:off x="471055" y="1473200"/>
          <a:ext cx="4558144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370746"/>
              </p:ext>
            </p:extLst>
          </p:nvPr>
        </p:nvGraphicFramePr>
        <p:xfrm>
          <a:off x="471055" y="4444954"/>
          <a:ext cx="4558143" cy="269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5029200" y="3358896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GPI implications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0" y="3729088"/>
            <a:ext cx="4343398" cy="1985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Defaults are likely as interest rates begin to normalize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GPI is hurt because they have $377 million in revenue from their financing line of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Destruction of easy credit would make auto-sales take a serious hit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Reliance of financing to purchase vehicles has reached record highs</a:t>
            </a:r>
          </a:p>
        </p:txBody>
      </p:sp>
    </p:spTree>
    <p:extLst>
      <p:ext uri="{BB962C8B-B14F-4D97-AF65-F5344CB8AC3E}">
        <p14:creationId xmlns:p14="http://schemas.microsoft.com/office/powerpoint/2010/main" val="37813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12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Auto Loan Financing: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On the Verge of Bursting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9143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Reliance on unsustainable financing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1524000"/>
            <a:ext cx="8458198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Reliance of financing to purchase vehicles has reached record highs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this market begins to contract, auto dealers are likely to be hard hit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Experian Automotive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1056" y="2438400"/>
            <a:ext cx="9130142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Percentage of Vehicles with Financing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b="9889"/>
          <a:stretch/>
        </p:blipFill>
        <p:spPr bwMode="auto">
          <a:xfrm>
            <a:off x="761999" y="2819400"/>
            <a:ext cx="8534400" cy="437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9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13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Auto Loan Financing: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On the Verge of Bursting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9143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Where the risk lies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1524000"/>
            <a:ext cx="8458198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GPI more at risk than most, as 73.5% of 2015 auto unit sales are in states with higher than average 60 day delinquency rates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Experian-Oliver Wyman Market Intelligence Report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1056" y="2438400"/>
            <a:ext cx="9130142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Geographic Representation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 b="9910"/>
          <a:stretch/>
        </p:blipFill>
        <p:spPr bwMode="auto">
          <a:xfrm>
            <a:off x="862942" y="2819400"/>
            <a:ext cx="8433458" cy="427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2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14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Auto Loan Financing: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On the Verge of Bursting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9143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GPI Exposure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Experian-Oliver Wyman Market Intelligence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85" y="1493587"/>
            <a:ext cx="9086850" cy="56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15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296392" y="1752600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Aging Car Fleet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6392" y="2777836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>
                <a:solidFill>
                  <a:schemeClr val="accent2"/>
                </a:solidFill>
                <a:cs typeface="Arial"/>
              </a:rPr>
              <a:t>Bubble in Auto Loan Financing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96392" y="3803072"/>
            <a:ext cx="7287489" cy="304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bg1"/>
                </a:solidFill>
                <a:cs typeface="Arial"/>
              </a:rPr>
              <a:t>Foreign Exchange Headwinds</a:t>
            </a:r>
            <a:endParaRPr lang="en-US" sz="1800" b="1" dirty="0" smtClean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96392" y="4828308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Bleak Domestic Markets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96392" y="5853545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>
                <a:solidFill>
                  <a:schemeClr val="accent2"/>
                </a:solidFill>
                <a:cs typeface="Arial"/>
              </a:rPr>
              <a:t>Cash Flow Instability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98700" y="0"/>
            <a:ext cx="0" cy="7239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7235952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1371600"/>
            <a:ext cx="53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2413337"/>
            <a:ext cx="53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3441700"/>
            <a:ext cx="533400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2600" y="44834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55118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330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16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International Issues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056" y="1143000"/>
            <a:ext cx="9130143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Brexit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498600"/>
            <a:ext cx="86867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Britain is supposedly a safe market, but it could take investors by surprise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Prospect of Brexit (Britain leaving the European Union) is becoming more 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Those wishing to leave have nearly closed the gap with those wishing to stay with a populist undertone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What UK Thinks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7982" y="3037236"/>
            <a:ext cx="9123215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Should Britain Stay In or Get Out of the EU?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12266" r="3681" b="8705"/>
          <a:stretch/>
        </p:blipFill>
        <p:spPr bwMode="auto">
          <a:xfrm>
            <a:off x="533899" y="3602087"/>
            <a:ext cx="8965701" cy="31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5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17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International Issues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British Pound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USD per 1 GBP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524000"/>
            <a:ext cx="43433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Many economists speculate Brexit would be disastrous for the strength of the pound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Pound has already been weakening versus the dollar over past couple years</a:t>
            </a:r>
            <a:endParaRPr lang="en-US" sz="1800" dirty="0" smtClean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Forex Forum, Global View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29200" y="36576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British car sales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57800" y="3962399"/>
            <a:ext cx="4343398" cy="3149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10.7% of new car unit sales came from the UK in 2015, up from 8.8%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Increasingly reliance on Great Britain means increasing currency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Many economists warn Brexit could hurt British economy and be detrimental to growth, which would hurt consumer demand and retail car sales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320550"/>
              </p:ext>
            </p:extLst>
          </p:nvPr>
        </p:nvGraphicFramePr>
        <p:xfrm>
          <a:off x="530216" y="1524000"/>
          <a:ext cx="4343400" cy="55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6500" y="33813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-19%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2514600"/>
            <a:ext cx="2895600" cy="33528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18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International Issues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Brazil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Brazilian GPI Vehicle Sales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498600"/>
            <a:ext cx="43433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Brazil is a much larger threat to GPI investors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Worries persist as it remains to be seen if Brazil even has a functioning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Brazil made up 8.3% of new car sales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Brazilian economy is deteriorating rapidly, hurting GPI’s operations</a:t>
            </a:r>
            <a:endParaRPr lang="en-US" sz="1800" dirty="0" smtClean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GPI 10k Filing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29200" y="41148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Gross Margin erosion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1056" y="41148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Average Retail Price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7800" y="4509655"/>
            <a:ext cx="4343398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Fewer units sold was further exacerbated by currency issues and currency adjusted sales </a:t>
            </a:r>
            <a:r>
              <a:rPr lang="en-US" sz="1800" dirty="0" smtClean="0"/>
              <a:t>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This issue resulted in a gross margin decline of 13.6% for new cars and 44.4% for used cars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74640"/>
            <a:ext cx="4253344" cy="1764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029200"/>
            <a:ext cx="3733800" cy="13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19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International Issues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Brazilian Real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USD per 1 BZL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524000"/>
            <a:ext cx="43433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Issue continue to get worse as Brazilian currency weakens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Rising rates in the US are likely to further strengthen the USD versus BRL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BRL has already fallen over 50% versus USD in the past 5 years</a:t>
            </a:r>
            <a:endParaRPr lang="en-US" sz="1800" dirty="0" smtClean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Investing.com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670162"/>
              </p:ext>
            </p:extLst>
          </p:nvPr>
        </p:nvGraphicFramePr>
        <p:xfrm>
          <a:off x="571501" y="1524000"/>
          <a:ext cx="4381499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4600" y="353686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-63%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19200" y="2139004"/>
            <a:ext cx="3352800" cy="410939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2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Company Overview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054" y="1143000"/>
            <a:ext cx="9130145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Business description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39624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2015 Segmented Unit Sales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9200" y="3962400"/>
            <a:ext cx="457199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Brand Portfolio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665593"/>
            <a:ext cx="8839198" cy="20543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GPI is </a:t>
            </a:r>
            <a:r>
              <a:rPr lang="en-US" sz="1800" dirty="0" smtClean="0"/>
              <a:t>third largest automotive </a:t>
            </a:r>
            <a:r>
              <a:rPr lang="en-US" sz="1800" dirty="0"/>
              <a:t>retailer </a:t>
            </a:r>
            <a:r>
              <a:rPr lang="en-US" sz="1800" dirty="0" smtClean="0"/>
              <a:t>in the US selling </a:t>
            </a:r>
            <a:r>
              <a:rPr lang="en-US" sz="1800" dirty="0"/>
              <a:t>new and used cars, light trucks, and vehicle </a:t>
            </a:r>
            <a:r>
              <a:rPr lang="en-US" sz="1800" dirty="0" smtClean="0"/>
              <a:t>parts. 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Behind AutoNation and Penske Automotive Group with $10.6B in 2015 revenues.</a:t>
            </a:r>
            <a:endParaRPr lang="en-US" sz="1800" dirty="0"/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Retails </a:t>
            </a:r>
            <a:r>
              <a:rPr lang="en-US" sz="1800" dirty="0"/>
              <a:t>approximately 300,000 new and used vehicles annually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Additionally involved </a:t>
            </a:r>
            <a:r>
              <a:rPr lang="en-US" sz="1800" dirty="0"/>
              <a:t>in vehicle financing, service and insurance contracts, and maintenance and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212 </a:t>
            </a:r>
            <a:r>
              <a:rPr lang="en-US" sz="1800" dirty="0"/>
              <a:t>franchises, 162 auto dealerships, 37 collision centers</a:t>
            </a:r>
            <a:endParaRPr lang="en-US" sz="1800" dirty="0" smtClean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Company Website, GP Investor Presentation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3962400"/>
            <a:ext cx="0" cy="32766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441368"/>
              </p:ext>
            </p:extLst>
          </p:nvPr>
        </p:nvGraphicFramePr>
        <p:xfrm>
          <a:off x="368300" y="4264152"/>
          <a:ext cx="462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696" y="4463897"/>
            <a:ext cx="4165604" cy="2622703"/>
          </a:xfrm>
          <a:prstGeom prst="rect">
            <a:avLst/>
          </a:prstGeom>
        </p:spPr>
      </p:pic>
      <p:pic>
        <p:nvPicPr>
          <p:cNvPr id="21" name="Picture 2" descr="http://stentonperm.ru/upload/iblock/513/513faa62e1c067bdfa5358b833b52cea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76" y="4922234"/>
            <a:ext cx="489049" cy="3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ppps.jp/wp-content/uploads/2015/07/1015px-BMW.svg_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46" y="5357283"/>
            <a:ext cx="394708" cy="3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wixstatic.com/media/b2f4d1_6e8f1168e74f4f9bb975342871271dd5.png_srz_141_141_85_22_0.50_1.20_0.00_png_srz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7" b="28633"/>
          <a:stretch/>
        </p:blipFill>
        <p:spPr bwMode="auto">
          <a:xfrm>
            <a:off x="5321301" y="5819775"/>
            <a:ext cx="812799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-img.easyicon.net/png/5112/511290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17" y="6140151"/>
            <a:ext cx="522767" cy="52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nealsgarage.com/wp-content/uploads/2012/07/nissan-logo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60" y="6605769"/>
            <a:ext cx="499880" cy="4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penskelogistics.com/img/logos/g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06" y="4947285"/>
            <a:ext cx="339090" cy="3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ichmondautomall.com/images/made/e2936f88b2de7204/logo-vw_50_50_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37" y="5344287"/>
            <a:ext cx="417229" cy="4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opi.wiki/pic?w=6&amp;f=108890&amp;e=2&amp;o=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00" y="5799272"/>
            <a:ext cx="374902" cy="37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vignette4.wikia.nocookie.net/nfs/images/d/dc/HyundaiSmallMain.png/revision/latest?cb=20121214235953&amp;path-prefix=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51" y="61157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carblueprints.narod.ru/images/chrysler/Chrysler_logo.jpg"/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0" b="27604"/>
          <a:stretch/>
        </p:blipFill>
        <p:spPr bwMode="auto">
          <a:xfrm>
            <a:off x="7503414" y="6680913"/>
            <a:ext cx="744475" cy="3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4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20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296392" y="1752600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Aging Car Fleet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6392" y="2777836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>
                <a:solidFill>
                  <a:schemeClr val="accent2"/>
                </a:solidFill>
                <a:cs typeface="Arial"/>
              </a:rPr>
              <a:t>Bubble in Auto Loan Financing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96392" y="3803072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Foreign Exchange Headwinds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96392" y="4828308"/>
            <a:ext cx="7287489" cy="304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bg1"/>
                </a:solidFill>
                <a:cs typeface="Arial"/>
              </a:rPr>
              <a:t>Bleak Domestic Markets</a:t>
            </a:r>
            <a:endParaRPr lang="en-US" sz="1800" b="1" dirty="0" smtClean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96392" y="5853545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>
                <a:solidFill>
                  <a:schemeClr val="accent2"/>
                </a:solidFill>
                <a:cs typeface="Arial"/>
              </a:rPr>
              <a:t>Cash Flow Instability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98700" y="0"/>
            <a:ext cx="0" cy="7239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7235952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1371600"/>
            <a:ext cx="53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2413337"/>
            <a:ext cx="53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3441700"/>
            <a:ext cx="53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2600" y="4483437"/>
            <a:ext cx="533400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55118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083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21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Trouble in Domestic Markets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Energy exposure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2015 NA E&amp;P Bankruptcy Filings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498600"/>
            <a:ext cx="43433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Prospects are becoming bleak in GPI’s </a:t>
            </a:r>
            <a:r>
              <a:rPr lang="en-US" sz="1800" dirty="0" smtClean="0"/>
              <a:t>North American core </a:t>
            </a:r>
            <a:r>
              <a:rPr lang="en-US" sz="1800" dirty="0"/>
              <a:t>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Energy sector is continuing to suffer and more bankruptcies are 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Texas makes up 38.7% of GPI’s unit sales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Nearly 20,000 jobs were lost in the energy sector in 2015, and 2016 is expected to be worse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29200" y="41148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GPI Energy influence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1056" y="41148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GPI Unit Sales by Geography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19066" r="2200" b="8433"/>
          <a:stretch/>
        </p:blipFill>
        <p:spPr bwMode="auto">
          <a:xfrm>
            <a:off x="502806" y="1493180"/>
            <a:ext cx="4475594" cy="254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Haynes and Boone Oil Patch Bankruptcy Monitor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66" y="4565341"/>
            <a:ext cx="4260274" cy="24866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57800" y="4436502"/>
            <a:ext cx="43433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49% of US sales come from Texas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39% of total sales come from Texas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21% of total sales come from Houston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Lower income customer base provides pessimistic outlook for future sales in the region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22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Trouble in Domestic Markets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GPI Energy Influence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2Yr Relative Performance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29200" y="41148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employment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1056" y="41148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Weekly Count of Working Rigs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7800" y="4509655"/>
            <a:ext cx="4343398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Any hit in employment in the energy sector would hurt consumers in GPI’s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CEO </a:t>
            </a:r>
            <a:r>
              <a:rPr lang="en-US" sz="1800" dirty="0" err="1"/>
              <a:t>Hesterberg</a:t>
            </a:r>
            <a:r>
              <a:rPr lang="en-US" sz="1800" dirty="0"/>
              <a:t> on Q4 results: "significantly hampered by the negative impact of continued oil and gas price decreases on the economy in our prime markets of Houston, Oklahoma and Texas in general."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Likely to continue</a:t>
            </a: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1187" r="7800"/>
          <a:stretch/>
        </p:blipFill>
        <p:spPr bwMode="auto">
          <a:xfrm>
            <a:off x="533400" y="4467224"/>
            <a:ext cx="4419600" cy="27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University of Houston, </a:t>
            </a:r>
            <a:r>
              <a:rPr lang="en-US" dirty="0" err="1" smtClean="0">
                <a:latin typeface="+mj-lt"/>
              </a:rPr>
              <a:t>Factset</a:t>
            </a:r>
            <a:endParaRPr lang="en-US" dirty="0" smtClean="0">
              <a:latin typeface="+mj-lt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658977"/>
              </p:ext>
            </p:extLst>
          </p:nvPr>
        </p:nvGraphicFramePr>
        <p:xfrm>
          <a:off x="540328" y="1495424"/>
          <a:ext cx="4412672" cy="247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81602" y="1485900"/>
            <a:ext cx="4343398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Despite large exposure to energy, GPI does not seem to intuitively lose from oil price declines 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Automobile sales have increased with the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Has yet to be fully priced into stocks with coming earnings and further exit of oil </a:t>
            </a:r>
            <a:r>
              <a:rPr lang="en-US" sz="1800" dirty="0" err="1" smtClean="0"/>
              <a:t>produceres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1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23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Volkswagen Troubles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Supplier Risk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Volkswagen Used Car Prices Over Time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447800"/>
            <a:ext cx="4343398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GPI has 6 Volkswagen dealerships in the US, out of 142 total (4.2%)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Volkswagen/Audi/Porsche made up 6.9% of sales in </a:t>
            </a:r>
            <a:r>
              <a:rPr lang="en-US" sz="1800" dirty="0" smtClean="0"/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Demand </a:t>
            </a:r>
            <a:r>
              <a:rPr lang="en-US" sz="1800" dirty="0"/>
              <a:t>continues to </a:t>
            </a:r>
            <a:r>
              <a:rPr lang="en-US" sz="1800" dirty="0" smtClean="0"/>
              <a:t>decline leading to decrease in used car prices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VW used car value has decreased faster in past year than industry benchmark (2% vs. 10%)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</a:t>
            </a:r>
            <a:r>
              <a:rPr lang="en-US" dirty="0" err="1" smtClean="0">
                <a:latin typeface="+mj-lt"/>
              </a:rPr>
              <a:t>CarGurus</a:t>
            </a:r>
            <a:r>
              <a:rPr lang="en-US" dirty="0" smtClean="0">
                <a:latin typeface="+mj-lt"/>
              </a:rPr>
              <a:t>, Financial Times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Société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Générale</a:t>
            </a:r>
            <a:endParaRPr lang="en-US" dirty="0" smtClean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12132" r="11941" b="11415"/>
          <a:stretch/>
        </p:blipFill>
        <p:spPr bwMode="auto">
          <a:xfrm>
            <a:off x="609600" y="1553118"/>
            <a:ext cx="4191001" cy="218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71056" y="4064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YoY % (Apr ’16) Decline in VW Models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51567"/>
              </p:ext>
            </p:extLst>
          </p:nvPr>
        </p:nvGraphicFramePr>
        <p:xfrm>
          <a:off x="471056" y="4339396"/>
          <a:ext cx="4572000" cy="294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 descr="volkswag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13526" r="5925" b="8784"/>
          <a:stretch/>
        </p:blipFill>
        <p:spPr bwMode="auto">
          <a:xfrm>
            <a:off x="5201229" y="4724400"/>
            <a:ext cx="4374461" cy="18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43055" y="4064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Estimated Cost of Fixing VW Scandal Cars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2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24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Trouble with Sales Model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Direct sales model risk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Potential Tesla Vehicle Deliveries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498600"/>
            <a:ext cx="4343398" cy="5048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Tesla’s direct sales model could catch on if consumers become fed up with cars salesman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State regulations seem to be the only thing barring this model from becoming more prominent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Ford in 2009 attempted to sell cars online, but was threatened with $10,000 a day fine in Texas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Direct sales could do what Amazon did to </a:t>
            </a:r>
            <a:r>
              <a:rPr lang="en-US" sz="1800" dirty="0" smtClean="0"/>
              <a:t>retailers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Minimization of profit margins for every distributer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States such as New Jersey have begun to open their doors to direct manufacturer sales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Increase in direct sales could decrease new car prices. In turn, used cars will decrease in response.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Nissan Aid, Rik Auto,, Mother Jones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56260" y="1524000"/>
            <a:ext cx="4320540" cy="2470989"/>
            <a:chOff x="533400" y="1948611"/>
            <a:chExt cx="4320540" cy="2470989"/>
          </a:xfrm>
        </p:grpSpPr>
        <p:pic>
          <p:nvPicPr>
            <p:cNvPr id="1026" name="Picture 2" descr="http://insideevs.com/wp-content/uploads/2014/07/tesla-potential-annual-sales_larg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9" t="18657" r="1761" b="1384"/>
            <a:stretch/>
          </p:blipFill>
          <p:spPr bwMode="auto">
            <a:xfrm>
              <a:off x="533400" y="2133599"/>
              <a:ext cx="419100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091939" y="1948611"/>
              <a:ext cx="762001" cy="184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500,000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1056" y="4191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Traditional Indirect Model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pic>
        <p:nvPicPr>
          <p:cNvPr id="1028" name="Picture 4" descr="http://www.nissan-aid.com/en/web/nscuploader/Sales-Channel/Sales-Channel0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 bwMode="auto">
          <a:xfrm>
            <a:off x="1216742" y="4642689"/>
            <a:ext cx="2923457" cy="243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0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25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296392" y="1752600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Aging Car Fleet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6392" y="2777836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>
                <a:solidFill>
                  <a:schemeClr val="accent2"/>
                </a:solidFill>
                <a:cs typeface="Arial"/>
              </a:rPr>
              <a:t>Bubble in Auto Loan Financing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96392" y="3803072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Foreign Exchange Headwinds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96392" y="4828308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Bleak Domestic Markets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96392" y="5853545"/>
            <a:ext cx="7287489" cy="304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>
                <a:solidFill>
                  <a:schemeClr val="bg1"/>
                </a:solidFill>
                <a:cs typeface="Arial"/>
              </a:rPr>
              <a:t>Cash Flow Instability</a:t>
            </a:r>
            <a:endParaRPr lang="en-US" sz="1800" b="1" dirty="0" smtClean="0">
              <a:solidFill>
                <a:schemeClr val="bg1"/>
              </a:solidFill>
              <a:latin typeface="+mj-lt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98700" y="0"/>
            <a:ext cx="0" cy="7239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7235952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1371600"/>
            <a:ext cx="53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2413337"/>
            <a:ext cx="53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3441700"/>
            <a:ext cx="53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2600" y="4483437"/>
            <a:ext cx="53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5511800"/>
            <a:ext cx="533400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943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26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Weakened B/S Beginning to Emerge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Receivables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GPI Quarterly Receivables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498600"/>
            <a:ext cx="43433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GPI’s balance sheet shows a company that would be decimated by bursting auto-loan bubble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Receivables have been increasing nearly in sync with growth of auto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Delinquencies would have disproportionate affect on GPI’s ability to operate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29200" y="41148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Debt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57800" y="4509655"/>
            <a:ext cx="4343398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GPI has been taking out massive amounts of debt to pay its dividend and fund buybacks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GPI’s debt over the past 5 years has doubled to about $2.8 Billion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</a:t>
            </a:r>
            <a:r>
              <a:rPr lang="en-US" dirty="0" err="1" smtClean="0">
                <a:latin typeface="+mj-lt"/>
              </a:rPr>
              <a:t>YCharts</a:t>
            </a:r>
            <a:r>
              <a:rPr lang="en-US" dirty="0" smtClean="0">
                <a:latin typeface="+mj-lt"/>
              </a:rPr>
              <a:t>, GPI 10k Filing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89410"/>
            <a:ext cx="4304145" cy="263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7200" y="41148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GPI Quarterly Debt Amounts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461210"/>
            <a:ext cx="43434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4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27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Weakened B/S Beginning to Emerge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Receivables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GPI Debt / Assets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498600"/>
            <a:ext cx="43433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Debt is starting to seem excessive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Debt to equity ratio is over 300%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Debt to assets continues to increase, now over 60%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car market were to crash, a </a:t>
            </a:r>
            <a:r>
              <a:rPr lang="en-US" sz="1800" dirty="0" err="1"/>
              <a:t>writedown</a:t>
            </a:r>
            <a:r>
              <a:rPr lang="en-US" sz="1800" dirty="0"/>
              <a:t> of assets would exacerbate issue and make raising capital through debt even more difficult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29200" y="41148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Further borrowing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57800" y="4509655"/>
            <a:ext cx="4343398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 </a:t>
            </a:r>
            <a:r>
              <a:rPr lang="en-US" sz="1800" dirty="0"/>
              <a:t>pay for growth and capex, GPI will need to borrow even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Regardless of whether auto-loan bubble bursts, GPI will not be able to continue with these expensive buybacks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Debt is already rated as junk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4114800"/>
            <a:ext cx="4558144" cy="3048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cs typeface="Arial"/>
              </a:rPr>
              <a:t>CAPITAL ALLOCATION</a:t>
            </a:r>
            <a:endParaRPr lang="en-US" sz="1800" b="1" dirty="0" smtClean="0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15745"/>
            <a:ext cx="4533900" cy="248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7702" y="4509655"/>
            <a:ext cx="4343398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Even with the massive increase in receivables, GPI debt growth still outpaced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GPI recently announced they would double their buybacks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Buybacks and dividends will now be 100% of cash flow from </a:t>
            </a:r>
            <a:r>
              <a:rPr lang="en-US" sz="1800" dirty="0" smtClean="0"/>
              <a:t>operations</a:t>
            </a:r>
            <a:endParaRPr lang="en-US" sz="1800" dirty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</a:t>
            </a:r>
            <a:r>
              <a:rPr lang="en-US" dirty="0" err="1" smtClean="0">
                <a:latin typeface="+mj-lt"/>
              </a:rPr>
              <a:t>YCharts</a:t>
            </a:r>
            <a:r>
              <a:rPr lang="en-US" dirty="0" smtClean="0">
                <a:latin typeface="+mj-lt"/>
              </a:rPr>
              <a:t>, GPI 10k Filing</a:t>
            </a:r>
          </a:p>
        </p:txBody>
      </p:sp>
    </p:spTree>
    <p:extLst>
      <p:ext uri="{BB962C8B-B14F-4D97-AF65-F5344CB8AC3E}">
        <p14:creationId xmlns:p14="http://schemas.microsoft.com/office/powerpoint/2010/main" val="17022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28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296392" y="3505200"/>
            <a:ext cx="7287489" cy="381000"/>
          </a:xfrm>
          <a:prstGeom prst="rect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4000" b="1" dirty="0" smtClean="0">
                <a:solidFill>
                  <a:schemeClr val="accent2"/>
                </a:solidFill>
                <a:cs typeface="Arial"/>
              </a:rPr>
              <a:t>Valuation</a:t>
            </a:r>
            <a:endParaRPr lang="en-US" sz="40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98700" y="0"/>
            <a:ext cx="0" cy="7239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7235952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29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Valuation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0382" y="5033913"/>
            <a:ext cx="9064618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Assumption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52400" y="5338713"/>
            <a:ext cx="10210800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Conservative DCF model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Assumes GPI continues same pace of buybacks for 2 years, when in reality only 9 months are funded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Model assumes WACC increases to </a:t>
            </a:r>
            <a:r>
              <a:rPr lang="en-US" sz="1800" dirty="0" smtClean="0"/>
              <a:t>8.05% </a:t>
            </a:r>
            <a:r>
              <a:rPr lang="en-US" sz="1800" dirty="0"/>
              <a:t>from 5.8% as debt expense increases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Assumes margin falls 2% annually</a:t>
            </a:r>
            <a:endParaRPr lang="en-US" sz="1800" dirty="0" smtClean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-2527297" y="7129670"/>
            <a:ext cx="101346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10135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2" y="737538"/>
            <a:ext cx="9046918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3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Investment Thesis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401" y="2017631"/>
            <a:ext cx="8839198" cy="5367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520700"/>
            <a:r>
              <a:rPr lang="en-US" sz="1800" dirty="0" smtClean="0"/>
              <a:t>New </a:t>
            </a:r>
            <a:r>
              <a:rPr lang="en-US" sz="1800" dirty="0"/>
              <a:t>car sales over the past few years will soon become used </a:t>
            </a:r>
            <a:r>
              <a:rPr lang="en-US" sz="1800" dirty="0" smtClean="0"/>
              <a:t>cars – </a:t>
            </a:r>
            <a:r>
              <a:rPr lang="en-US" sz="1800" dirty="0"/>
              <a:t>which will be competition for GPI's new cars and reduce gross margin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471054" y="1143000"/>
            <a:ext cx="9130145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outline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8057" y="1714500"/>
            <a:ext cx="8977743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1.   Aging Car Fleet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8057" y="2843645"/>
            <a:ext cx="8977743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>
                <a:solidFill>
                  <a:schemeClr val="accent2"/>
                </a:solidFill>
                <a:cs typeface="Arial"/>
              </a:rPr>
              <a:t>2</a:t>
            </a:r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.   Bubble in Auto Loan Financing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057" y="3924300"/>
            <a:ext cx="8977743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>
                <a:solidFill>
                  <a:schemeClr val="accent2"/>
                </a:solidFill>
                <a:cs typeface="Arial"/>
              </a:rPr>
              <a:t>3</a:t>
            </a:r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.   Foreign Exchange Headwinds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057" y="4799445"/>
            <a:ext cx="8977743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4.   Bleak Domestic Markets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8057" y="5878945"/>
            <a:ext cx="8977743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5.   Cash Flow Instability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7401" y="3165638"/>
            <a:ext cx="8839198" cy="7414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dirty="0" smtClean="0"/>
              <a:t>Rising </a:t>
            </a:r>
            <a:r>
              <a:rPr lang="en-US" sz="1800" dirty="0"/>
              <a:t>rates will lead less ability to finance cars, with the auto-loan bubble already beginning to burst</a:t>
            </a:r>
            <a:r>
              <a:rPr lang="en-US" sz="1800" dirty="0" smtClean="0"/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7401" y="4251290"/>
            <a:ext cx="8839198" cy="616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dirty="0" smtClean="0"/>
              <a:t>Currency issues will become severe in Britain and Brazil, hurting overseas profit.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7401" y="5134586"/>
            <a:ext cx="8839198" cy="770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dirty="0" smtClean="0"/>
              <a:t>Bleak </a:t>
            </a:r>
            <a:r>
              <a:rPr lang="en-US" sz="1800" dirty="0"/>
              <a:t>prospects in core US </a:t>
            </a:r>
            <a:r>
              <a:rPr lang="en-US" sz="1800" dirty="0" smtClean="0"/>
              <a:t>market. Volkswagen </a:t>
            </a:r>
            <a:r>
              <a:rPr lang="en-US" sz="1800" dirty="0"/>
              <a:t>makes up over 4% of US dealers, and the likely fallout from VW's emissions scandal will hurt sales. </a:t>
            </a:r>
            <a:endParaRPr lang="en-US" sz="18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787401" y="6232876"/>
            <a:ext cx="8839198" cy="6239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dirty="0" smtClean="0"/>
              <a:t>GPI </a:t>
            </a:r>
            <a:r>
              <a:rPr lang="en-US" sz="1800" dirty="0"/>
              <a:t>has a weak balance sheet, with very heavy borrowing to pay dividend and buybacks not likely to be able to continue.</a:t>
            </a:r>
          </a:p>
        </p:txBody>
      </p:sp>
    </p:spTree>
    <p:extLst>
      <p:ext uri="{BB962C8B-B14F-4D97-AF65-F5344CB8AC3E}">
        <p14:creationId xmlns:p14="http://schemas.microsoft.com/office/powerpoint/2010/main" val="17748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30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Valuation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Premium multiple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Historical Price / Earnings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524000"/>
            <a:ext cx="4343398" cy="198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GPI is trading at valuations above those of its peers, likely due to dividends and buybacks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This provides investors with a greater risk-reward play </a:t>
            </a:r>
            <a:endParaRPr lang="en-US" sz="1800" dirty="0" smtClean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Bloomberg, </a:t>
            </a:r>
            <a:r>
              <a:rPr lang="en-US" dirty="0" err="1" smtClean="0">
                <a:latin typeface="+mj-lt"/>
              </a:rPr>
              <a:t>Factset</a:t>
            </a:r>
            <a:r>
              <a:rPr lang="en-US" dirty="0" smtClean="0">
                <a:latin typeface="+mj-lt"/>
              </a:rPr>
              <a:t>, GPI Investor Presentation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297911"/>
              </p:ext>
            </p:extLst>
          </p:nvPr>
        </p:nvGraphicFramePr>
        <p:xfrm>
          <a:off x="609600" y="1562100"/>
          <a:ext cx="4264018" cy="554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778282"/>
              </p:ext>
            </p:extLst>
          </p:nvPr>
        </p:nvGraphicFramePr>
        <p:xfrm>
          <a:off x="5159382" y="4108704"/>
          <a:ext cx="4572000" cy="280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5043056" y="40386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Top 10 US Retailers by Sales (2014)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5" t="2" r="57473" b="-10883"/>
          <a:stretch/>
        </p:blipFill>
        <p:spPr>
          <a:xfrm>
            <a:off x="6629400" y="6689443"/>
            <a:ext cx="457200" cy="3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31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Valuation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Business / Credit Profiles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</a:t>
            </a:r>
            <a:r>
              <a:rPr lang="en-US" dirty="0" err="1" smtClean="0">
                <a:latin typeface="+mj-lt"/>
              </a:rPr>
              <a:t>Factset</a:t>
            </a:r>
            <a:endParaRPr lang="en-US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56" y="1775187"/>
            <a:ext cx="4164444" cy="22634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latin typeface="+mj-lt"/>
                <a:cs typeface="Arial"/>
              </a:rPr>
              <a:t>Valuation Multiples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99" y="1836916"/>
            <a:ext cx="4473811" cy="22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4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296392" y="1752600"/>
            <a:ext cx="7287489" cy="304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bg1"/>
                </a:solidFill>
                <a:cs typeface="Arial"/>
              </a:rPr>
              <a:t>Aging Car Fleet</a:t>
            </a:r>
            <a:endParaRPr lang="en-US" sz="1800" b="1" dirty="0" smtClean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6392" y="2777836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>
                <a:solidFill>
                  <a:schemeClr val="accent2"/>
                </a:solidFill>
                <a:cs typeface="Arial"/>
              </a:rPr>
              <a:t>Bubble in Auto Loan Financing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96392" y="3803072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Foreign Exchange Headwinds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96392" y="4828308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Bleak Domestic Markets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96392" y="5853545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Cash Flow Instability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98700" y="0"/>
            <a:ext cx="0" cy="7239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7235952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1371600"/>
            <a:ext cx="533400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/>
                </a:solidFill>
              </a:rPr>
              <a:t>1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24133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34417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2600" y="44834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55118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93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5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Increase in Used Cars to Hurt GPI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Increasing sales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Total Vehicle Sales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600200"/>
            <a:ext cx="43433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Past few years </a:t>
            </a:r>
            <a:r>
              <a:rPr lang="en-US" sz="1800" dirty="0" smtClean="0"/>
              <a:t>have seen </a:t>
            </a:r>
            <a:r>
              <a:rPr lang="en-US" sz="1800" dirty="0"/>
              <a:t>huge increase </a:t>
            </a:r>
            <a:r>
              <a:rPr lang="en-US" sz="1800" dirty="0" smtClean="0"/>
              <a:t>in </a:t>
            </a:r>
            <a:r>
              <a:rPr lang="en-US" sz="1800" dirty="0"/>
              <a:t>car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 gas </a:t>
            </a:r>
            <a:r>
              <a:rPr lang="en-US" sz="1800" dirty="0" smtClean="0"/>
              <a:t>prices more </a:t>
            </a:r>
            <a:r>
              <a:rPr lang="en-US" sz="1800" dirty="0"/>
              <a:t>recently have </a:t>
            </a:r>
            <a:r>
              <a:rPr lang="en-US" sz="1800" dirty="0" smtClean="0"/>
              <a:t>further </a:t>
            </a:r>
            <a:r>
              <a:rPr lang="en-US" sz="1800" dirty="0"/>
              <a:t>helped </a:t>
            </a:r>
            <a:r>
              <a:rPr lang="en-US" sz="1800" dirty="0" smtClean="0"/>
              <a:t>the driving frenzy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US Bureau of Economic Analysis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87127"/>
              </p:ext>
            </p:extLst>
          </p:nvPr>
        </p:nvGraphicFramePr>
        <p:xfrm>
          <a:off x="471055" y="1447800"/>
          <a:ext cx="4572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Rectangle 32"/>
          <p:cNvSpPr/>
          <p:nvPr/>
        </p:nvSpPr>
        <p:spPr>
          <a:xfrm>
            <a:off x="5029200" y="41148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Decreasing age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1056" y="41148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Used Vehicles Becoming “Newer”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7800" y="4509655"/>
            <a:ext cx="4343398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Used cars are becoming younger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massive amount of cars sold over the past few years will now become used </a:t>
            </a:r>
            <a:r>
              <a:rPr lang="en-US" sz="1800" dirty="0" smtClean="0"/>
              <a:t>cars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There were 7.3% more sales of used vehicles (that were 3 years old or less) in Q3 2015 than in Q3 2014</a:t>
            </a:r>
            <a:endParaRPr lang="en-US" sz="1800" dirty="0"/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935954"/>
              </p:ext>
            </p:extLst>
          </p:nvPr>
        </p:nvGraphicFramePr>
        <p:xfrm>
          <a:off x="471055" y="4509655"/>
          <a:ext cx="4558144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32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6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Increase in Used Cars to Hurt GPI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Increasing competition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2015 – 2014 Difference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600200"/>
            <a:ext cx="4343398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dirty="0"/>
              <a:t>More competition means less pricing power and lower </a:t>
            </a:r>
            <a:r>
              <a:rPr lang="en-US" sz="1800" dirty="0" smtClean="0"/>
              <a:t>margin:</a:t>
            </a:r>
            <a:endParaRPr lang="en-US" sz="1800" dirty="0"/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GPI has seen their gross margin begin to decline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As more cars enter the market, this decline will be more pronounced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GPI 10k Filing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97" y="2176097"/>
            <a:ext cx="3844748" cy="34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7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296392" y="1752600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Aging Car Fleet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6392" y="2777836"/>
            <a:ext cx="7287489" cy="304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>
                <a:solidFill>
                  <a:schemeClr val="bg1"/>
                </a:solidFill>
                <a:cs typeface="Arial"/>
              </a:rPr>
              <a:t>Bubble in Auto Loan Financing</a:t>
            </a:r>
            <a:endParaRPr lang="en-US" sz="1800" b="1" dirty="0" smtClean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96392" y="3803072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Foreign Exchange Headwinds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96392" y="4828308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Bleak Domestic Markets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96392" y="5853545"/>
            <a:ext cx="7287489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r>
              <a:rPr lang="en-US" sz="1800" b="1" dirty="0">
                <a:solidFill>
                  <a:schemeClr val="accent2"/>
                </a:solidFill>
                <a:cs typeface="Arial"/>
              </a:rPr>
              <a:t>Cash Flow Instability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98700" y="0"/>
            <a:ext cx="0" cy="7239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7235952"/>
            <a:ext cx="91440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1371600"/>
            <a:ext cx="53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2413337"/>
            <a:ext cx="533400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34417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2600" y="44834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55118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707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8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Auto Loan Financing: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On the Verge of Bursting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Increasing loan value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Auto Loans Outstanding (Nominal Dollar)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498600"/>
            <a:ext cx="43433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Recent increase in car sales largely a result of credit </a:t>
            </a:r>
            <a:r>
              <a:rPr lang="en-US" sz="1800" dirty="0" smtClean="0"/>
              <a:t>availability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“Auto loans outstanding reached $1.1 trillion last quarter, well-above pre-peak of ~$800B”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GPI has helped fuel this through Buy Here Pay Here (BHPH)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Outstanding car loans continue to skyrocket</a:t>
            </a:r>
            <a:endParaRPr lang="en-US" sz="1800" dirty="0" smtClean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Bloomberg, New York Federal Reserve Bank, Federal Reserve Bank of New York Consumer Credit Panel/Equifax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29200" y="41148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Decreasing credit score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1056" y="41148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Auto Loan Origination by Credit Score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7800" y="4509655"/>
            <a:ext cx="4343398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massive increase in credit is being created in non prime and sub-prime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Beginning to reach levels not seen since 2005 and 2006</a:t>
            </a: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6" b="8163"/>
          <a:stretch/>
        </p:blipFill>
        <p:spPr bwMode="auto">
          <a:xfrm>
            <a:off x="457201" y="1719141"/>
            <a:ext cx="4572000" cy="2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r="7467" b="13882"/>
          <a:stretch/>
        </p:blipFill>
        <p:spPr bwMode="auto">
          <a:xfrm>
            <a:off x="711197" y="4505325"/>
            <a:ext cx="394854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4" y="6851904"/>
            <a:ext cx="409578" cy="310896"/>
          </a:xfrm>
        </p:spPr>
        <p:txBody>
          <a:bodyPr/>
          <a:lstStyle/>
          <a:p>
            <a:fld id="{BCE51108-1FA6-4911-B694-5100118A4FA1}" type="slidenum">
              <a:rPr lang="en-US" sz="800" smtClean="0">
                <a:solidFill>
                  <a:schemeClr val="tx1"/>
                </a:solidFill>
                <a:latin typeface="+mj-lt"/>
                <a:cs typeface="Arial" pitchFamily="34" charset="0"/>
              </a:rPr>
              <a:pPr/>
              <a:t>9</a:t>
            </a:fld>
            <a:r>
              <a:rPr lang="en-US" sz="1000" spc="-15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latin typeface="+mj-lt"/>
                <a:cs typeface="Arial" pitchFamily="34" charset="0"/>
              </a:rPr>
              <a:t>|</a:t>
            </a:r>
            <a:endParaRPr lang="en-US" sz="1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74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9067800" cy="338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Auto Loan Financing: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On the Verge of Bursting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1430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Lending acceleration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1056" y="1143000"/>
            <a:ext cx="4558144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  <a:cs typeface="Arial"/>
              </a:rPr>
              <a:t>YoY Change in Open Loan Volume</a:t>
            </a:r>
            <a:endParaRPr lang="en-US" sz="1800" b="1" dirty="0" smtClean="0">
              <a:solidFill>
                <a:schemeClr val="accent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1524000"/>
            <a:ext cx="4343398" cy="1230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Sub-prime lending is accelerating as dealers struggle to find new car buyers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Sub-prime lending is the fasting growing share of the auto-loan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Prime auto lending could be approaching bubble status as loan outstanding amounts continue to reach all time highs</a:t>
            </a:r>
            <a:endParaRPr lang="en-US" sz="1800" dirty="0" smtClean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57200" y="7111955"/>
            <a:ext cx="9144000" cy="355645"/>
          </a:xfrm>
          <a:prstGeom prst="rect">
            <a:avLst/>
          </a:prstGeom>
        </p:spPr>
        <p:txBody>
          <a:bodyPr vert="horz" lIns="101882" tIns="50941" rIns="101882" bIns="50941" rtlCol="0" anchor="b">
            <a:normAutofit/>
          </a:bodyPr>
          <a:lstStyle>
            <a:lvl1pPr marL="0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412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5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indent="0" algn="l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Sources: Experian-Oliver Wyman Market Intelligence Reports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143000"/>
            <a:ext cx="0" cy="6096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29200" y="3657600"/>
            <a:ext cx="457199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r>
              <a:rPr lang="en-US" sz="1800" b="1" cap="all" dirty="0" smtClean="0">
                <a:solidFill>
                  <a:schemeClr val="bg1"/>
                </a:solidFill>
                <a:latin typeface="+mj-lt"/>
                <a:cs typeface="Arial"/>
              </a:rPr>
              <a:t>Deteriorating credit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57800" y="3962399"/>
            <a:ext cx="4343398" cy="3149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 the credit of buyers worsen, and loan debt held by sub-prime increases, the terms struck with lenders are becoming suspect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 2010, just over 30% of car buyers struck terms of payment above 67 months. Now, it is nearly double at 60%. Source: Edmunds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 a result, payments are decreasing and unsophisticated buyers are tricked into believing they can afford cars when they are in reality unable to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201345"/>
              </p:ext>
            </p:extLst>
          </p:nvPr>
        </p:nvGraphicFramePr>
        <p:xfrm>
          <a:off x="509156" y="1524001"/>
          <a:ext cx="429144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52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PI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4F141B"/>
      </a:accent2>
      <a:accent3>
        <a:srgbClr val="14425D"/>
      </a:accent3>
      <a:accent4>
        <a:srgbClr val="4E8542"/>
      </a:accent4>
      <a:accent5>
        <a:srgbClr val="48365A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6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C0000"/>
        </a:solidFill>
        <a:ln>
          <a:solidFill>
            <a:srgbClr val="AC0000"/>
          </a:solidFill>
        </a:ln>
        <a:effectLst/>
      </a:spPr>
      <a:bodyPr lIns="97256" tIns="48628" rIns="97256" bIns="48628" rtlCol="0" anchor="ctr"/>
      <a:lstStyle>
        <a:defPPr algn="ctr">
          <a:defRPr sz="1200" b="1" dirty="0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86833</TotalTime>
  <Words>2226</Words>
  <Application>Microsoft Office PowerPoint</Application>
  <PresentationFormat>Custom</PresentationFormat>
  <Paragraphs>361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Garamond</vt:lpstr>
      <vt:lpstr>Nirmala UI</vt:lpstr>
      <vt:lpstr>Wingdings</vt:lpstr>
      <vt:lpstr>Custom Design</vt:lpstr>
      <vt:lpstr>PowerPoint Presentation</vt:lpstr>
      <vt:lpstr>Company Overview</vt:lpstr>
      <vt:lpstr>Investment Thesis</vt:lpstr>
      <vt:lpstr>PowerPoint Presentation</vt:lpstr>
      <vt:lpstr>Increase in Used Cars to Hurt GPI</vt:lpstr>
      <vt:lpstr>Increase in Used Cars to Hurt GPI</vt:lpstr>
      <vt:lpstr>PowerPoint Presentation</vt:lpstr>
      <vt:lpstr>Auto Loan Financing: On the Verge of Bursting</vt:lpstr>
      <vt:lpstr>Auto Loan Financing: On the Verge of Bursting</vt:lpstr>
      <vt:lpstr>Auto Loan Financing: On the Verge of Bursting</vt:lpstr>
      <vt:lpstr>Auto Loan Financing: On the Verge of Bursting</vt:lpstr>
      <vt:lpstr>Auto Loan Financing: On the Verge of Bursting</vt:lpstr>
      <vt:lpstr>Auto Loan Financing: On the Verge of Bursting</vt:lpstr>
      <vt:lpstr>Auto Loan Financing: On the Verge of Bursting</vt:lpstr>
      <vt:lpstr>PowerPoint Presentation</vt:lpstr>
      <vt:lpstr>International Issues</vt:lpstr>
      <vt:lpstr>International Issues</vt:lpstr>
      <vt:lpstr>International Issues</vt:lpstr>
      <vt:lpstr>International Issues</vt:lpstr>
      <vt:lpstr>PowerPoint Presentation</vt:lpstr>
      <vt:lpstr>Trouble in Domestic Markets</vt:lpstr>
      <vt:lpstr>Trouble in Domestic Markets</vt:lpstr>
      <vt:lpstr>Volkswagen Troubles</vt:lpstr>
      <vt:lpstr>Trouble with Sales Model</vt:lpstr>
      <vt:lpstr>PowerPoint Presentation</vt:lpstr>
      <vt:lpstr>Weakened B/S Beginning to Emerge</vt:lpstr>
      <vt:lpstr>Weakened B/S Beginning to Emerge</vt:lpstr>
      <vt:lpstr>PowerPoint Presentation</vt:lpstr>
      <vt:lpstr>Valuation</vt:lpstr>
      <vt:lpstr>Valuation</vt:lpstr>
      <vt:lpstr>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Kapasakis;Matthew Greenberg;Jonathan Chang</dc:creator>
  <cp:lastModifiedBy>Chris Kapasakis</cp:lastModifiedBy>
  <cp:revision>5527</cp:revision>
  <cp:lastPrinted>2013-11-10T17:35:11Z</cp:lastPrinted>
  <dcterms:created xsi:type="dcterms:W3CDTF">2013-01-01T22:40:59Z</dcterms:created>
  <dcterms:modified xsi:type="dcterms:W3CDTF">2016-04-22T20:13:29Z</dcterms:modified>
</cp:coreProperties>
</file>